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9"/>
  </p:notesMasterIdLst>
  <p:sldIdLst>
    <p:sldId id="256" r:id="rId5"/>
    <p:sldId id="257" r:id="rId6"/>
    <p:sldId id="343" r:id="rId7"/>
    <p:sldId id="346" r:id="rId8"/>
    <p:sldId id="330" r:id="rId9"/>
    <p:sldId id="328" r:id="rId10"/>
    <p:sldId id="332" r:id="rId11"/>
    <p:sldId id="347" r:id="rId12"/>
    <p:sldId id="348" r:id="rId13"/>
    <p:sldId id="350" r:id="rId14"/>
    <p:sldId id="329" r:id="rId15"/>
    <p:sldId id="349" r:id="rId16"/>
    <p:sldId id="333" r:id="rId17"/>
    <p:sldId id="344" r:id="rId18"/>
    <p:sldId id="345" r:id="rId19"/>
    <p:sldId id="351" r:id="rId20"/>
    <p:sldId id="319" r:id="rId21"/>
    <p:sldId id="334" r:id="rId22"/>
    <p:sldId id="338" r:id="rId23"/>
    <p:sldId id="335" r:id="rId24"/>
    <p:sldId id="336" r:id="rId25"/>
    <p:sldId id="337" r:id="rId26"/>
    <p:sldId id="315" r:id="rId27"/>
    <p:sldId id="327" r:id="rId2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h, Sarah" userId="a01e7c0c-35a1-4874-9ac8-38c4557d2fc3" providerId="ADAL" clId="{D36C7322-B067-425F-81C9-5B403AE36BD1}"/>
    <pc:docChg chg="undo custSel addSld delSld modSld">
      <pc:chgData name="Bruch, Sarah" userId="a01e7c0c-35a1-4874-9ac8-38c4557d2fc3" providerId="ADAL" clId="{D36C7322-B067-425F-81C9-5B403AE36BD1}" dt="2023-01-20T20:59:42.818" v="5717" actId="27636"/>
      <pc:docMkLst>
        <pc:docMk/>
      </pc:docMkLst>
      <pc:sldChg chg="modSp mod">
        <pc:chgData name="Bruch, Sarah" userId="a01e7c0c-35a1-4874-9ac8-38c4557d2fc3" providerId="ADAL" clId="{D36C7322-B067-425F-81C9-5B403AE36BD1}" dt="2023-01-13T15:29:52.620" v="59" actId="404"/>
        <pc:sldMkLst>
          <pc:docMk/>
          <pc:sldMk cId="3847092894" sldId="256"/>
        </pc:sldMkLst>
        <pc:spChg chg="mod">
          <ac:chgData name="Bruch, Sarah" userId="a01e7c0c-35a1-4874-9ac8-38c4557d2fc3" providerId="ADAL" clId="{D36C7322-B067-425F-81C9-5B403AE36BD1}" dt="2023-01-13T15:29:52.620" v="59" actId="404"/>
          <ac:spMkLst>
            <pc:docMk/>
            <pc:sldMk cId="3847092894" sldId="256"/>
            <ac:spMk id="2" creationId="{FEFDA324-1599-4FF4-8A1F-44FA84BC7F1E}"/>
          </ac:spMkLst>
        </pc:spChg>
      </pc:sldChg>
      <pc:sldChg chg="modSp">
        <pc:chgData name="Bruch, Sarah" userId="a01e7c0c-35a1-4874-9ac8-38c4557d2fc3" providerId="ADAL" clId="{D36C7322-B067-425F-81C9-5B403AE36BD1}" dt="2023-01-13T15:31:31.121" v="92" actId="20577"/>
        <pc:sldMkLst>
          <pc:docMk/>
          <pc:sldMk cId="738881636" sldId="257"/>
        </pc:sldMkLst>
        <pc:graphicFrameChg chg="mod">
          <ac:chgData name="Bruch, Sarah" userId="a01e7c0c-35a1-4874-9ac8-38c4557d2fc3" providerId="ADAL" clId="{D36C7322-B067-425F-81C9-5B403AE36BD1}" dt="2023-01-13T15:31:31.121" v="92" actId="20577"/>
          <ac:graphicFrameMkLst>
            <pc:docMk/>
            <pc:sldMk cId="738881636" sldId="257"/>
            <ac:graphicFrameMk id="5" creationId="{478DDDDC-0D26-4FDF-8DAB-F130C6608925}"/>
          </ac:graphicFrameMkLst>
        </pc:graphicFrameChg>
      </pc:sldChg>
      <pc:sldChg chg="del">
        <pc:chgData name="Bruch, Sarah" userId="a01e7c0c-35a1-4874-9ac8-38c4557d2fc3" providerId="ADAL" clId="{D36C7322-B067-425F-81C9-5B403AE36BD1}" dt="2023-01-13T15:31:38.568" v="93" actId="2696"/>
        <pc:sldMkLst>
          <pc:docMk/>
          <pc:sldMk cId="1382652151" sldId="277"/>
        </pc:sldMkLst>
      </pc:sldChg>
      <pc:sldChg chg="del">
        <pc:chgData name="Bruch, Sarah" userId="a01e7c0c-35a1-4874-9ac8-38c4557d2fc3" providerId="ADAL" clId="{D36C7322-B067-425F-81C9-5B403AE36BD1}" dt="2023-01-13T15:31:59.445" v="98" actId="2696"/>
        <pc:sldMkLst>
          <pc:docMk/>
          <pc:sldMk cId="2372401246" sldId="291"/>
        </pc:sldMkLst>
      </pc:sldChg>
      <pc:sldChg chg="del">
        <pc:chgData name="Bruch, Sarah" userId="a01e7c0c-35a1-4874-9ac8-38c4557d2fc3" providerId="ADAL" clId="{D36C7322-B067-425F-81C9-5B403AE36BD1}" dt="2023-01-13T15:32:03.340" v="99" actId="2696"/>
        <pc:sldMkLst>
          <pc:docMk/>
          <pc:sldMk cId="3111816804" sldId="292"/>
        </pc:sldMkLst>
      </pc:sldChg>
      <pc:sldChg chg="modSp mod">
        <pc:chgData name="Bruch, Sarah" userId="a01e7c0c-35a1-4874-9ac8-38c4557d2fc3" providerId="ADAL" clId="{D36C7322-B067-425F-81C9-5B403AE36BD1}" dt="2023-01-13T16:11:51.882" v="3571" actId="20577"/>
        <pc:sldMkLst>
          <pc:docMk/>
          <pc:sldMk cId="2591817144" sldId="319"/>
        </pc:sldMkLst>
        <pc:spChg chg="mod">
          <ac:chgData name="Bruch, Sarah" userId="a01e7c0c-35a1-4874-9ac8-38c4557d2fc3" providerId="ADAL" clId="{D36C7322-B067-425F-81C9-5B403AE36BD1}" dt="2023-01-13T16:08:22.851" v="3057" actId="20577"/>
          <ac:spMkLst>
            <pc:docMk/>
            <pc:sldMk cId="2591817144" sldId="319"/>
            <ac:spMk id="2" creationId="{4C553CB5-91D2-4965-AD27-4962BBCCA50D}"/>
          </ac:spMkLst>
        </pc:spChg>
        <pc:spChg chg="mod">
          <ac:chgData name="Bruch, Sarah" userId="a01e7c0c-35a1-4874-9ac8-38c4557d2fc3" providerId="ADAL" clId="{D36C7322-B067-425F-81C9-5B403AE36BD1}" dt="2023-01-13T16:11:51.882" v="3571" actId="20577"/>
          <ac:spMkLst>
            <pc:docMk/>
            <pc:sldMk cId="2591817144" sldId="319"/>
            <ac:spMk id="3" creationId="{2FC3BD68-1849-46CD-9878-F0D8A4B14456}"/>
          </ac:spMkLst>
        </pc:spChg>
      </pc:sldChg>
      <pc:sldChg chg="modSp mod">
        <pc:chgData name="Bruch, Sarah" userId="a01e7c0c-35a1-4874-9ac8-38c4557d2fc3" providerId="ADAL" clId="{D36C7322-B067-425F-81C9-5B403AE36BD1}" dt="2023-01-13T15:46:03.367" v="1674" actId="113"/>
        <pc:sldMkLst>
          <pc:docMk/>
          <pc:sldMk cId="1553260659" sldId="328"/>
        </pc:sldMkLst>
        <pc:spChg chg="mod">
          <ac:chgData name="Bruch, Sarah" userId="a01e7c0c-35a1-4874-9ac8-38c4557d2fc3" providerId="ADAL" clId="{D36C7322-B067-425F-81C9-5B403AE36BD1}" dt="2023-01-13T15:46:03.367" v="1674" actId="113"/>
          <ac:spMkLst>
            <pc:docMk/>
            <pc:sldMk cId="1553260659" sldId="328"/>
            <ac:spMk id="2" creationId="{4C553CB5-91D2-4965-AD27-4962BBCCA50D}"/>
          </ac:spMkLst>
        </pc:spChg>
        <pc:spChg chg="mod">
          <ac:chgData name="Bruch, Sarah" userId="a01e7c0c-35a1-4874-9ac8-38c4557d2fc3" providerId="ADAL" clId="{D36C7322-B067-425F-81C9-5B403AE36BD1}" dt="2023-01-13T15:45:47.674" v="1673" actId="6549"/>
          <ac:spMkLst>
            <pc:docMk/>
            <pc:sldMk cId="1553260659" sldId="328"/>
            <ac:spMk id="3" creationId="{2FC3BD68-1849-46CD-9878-F0D8A4B14456}"/>
          </ac:spMkLst>
        </pc:spChg>
      </pc:sldChg>
      <pc:sldChg chg="modSp mod">
        <pc:chgData name="Bruch, Sarah" userId="a01e7c0c-35a1-4874-9ac8-38c4557d2fc3" providerId="ADAL" clId="{D36C7322-B067-425F-81C9-5B403AE36BD1}" dt="2023-01-13T16:13:29.801" v="3663" actId="20577"/>
        <pc:sldMkLst>
          <pc:docMk/>
          <pc:sldMk cId="3937965538" sldId="329"/>
        </pc:sldMkLst>
        <pc:spChg chg="mod">
          <ac:chgData name="Bruch, Sarah" userId="a01e7c0c-35a1-4874-9ac8-38c4557d2fc3" providerId="ADAL" clId="{D36C7322-B067-425F-81C9-5B403AE36BD1}" dt="2023-01-13T16:05:39.251" v="2931"/>
          <ac:spMkLst>
            <pc:docMk/>
            <pc:sldMk cId="3937965538" sldId="329"/>
            <ac:spMk id="2" creationId="{4C553CB5-91D2-4965-AD27-4962BBCCA50D}"/>
          </ac:spMkLst>
        </pc:spChg>
        <pc:spChg chg="mod">
          <ac:chgData name="Bruch, Sarah" userId="a01e7c0c-35a1-4874-9ac8-38c4557d2fc3" providerId="ADAL" clId="{D36C7322-B067-425F-81C9-5B403AE36BD1}" dt="2023-01-13T16:13:29.801" v="3663" actId="20577"/>
          <ac:spMkLst>
            <pc:docMk/>
            <pc:sldMk cId="3937965538" sldId="329"/>
            <ac:spMk id="3" creationId="{2FC3BD68-1849-46CD-9878-F0D8A4B14456}"/>
          </ac:spMkLst>
        </pc:spChg>
      </pc:sldChg>
      <pc:sldChg chg="modSp mod">
        <pc:chgData name="Bruch, Sarah" userId="a01e7c0c-35a1-4874-9ac8-38c4557d2fc3" providerId="ADAL" clId="{D36C7322-B067-425F-81C9-5B403AE36BD1}" dt="2023-01-13T15:46:18.807" v="1677" actId="113"/>
        <pc:sldMkLst>
          <pc:docMk/>
          <pc:sldMk cId="2924124498" sldId="330"/>
        </pc:sldMkLst>
        <pc:spChg chg="mod">
          <ac:chgData name="Bruch, Sarah" userId="a01e7c0c-35a1-4874-9ac8-38c4557d2fc3" providerId="ADAL" clId="{D36C7322-B067-425F-81C9-5B403AE36BD1}" dt="2023-01-13T15:46:18.807" v="1677" actId="113"/>
          <ac:spMkLst>
            <pc:docMk/>
            <pc:sldMk cId="2924124498" sldId="330"/>
            <ac:spMk id="2" creationId="{4C553CB5-91D2-4965-AD27-4962BBCCA50D}"/>
          </ac:spMkLst>
        </pc:spChg>
        <pc:spChg chg="mod">
          <ac:chgData name="Bruch, Sarah" userId="a01e7c0c-35a1-4874-9ac8-38c4557d2fc3" providerId="ADAL" clId="{D36C7322-B067-425F-81C9-5B403AE36BD1}" dt="2023-01-13T15:43:20.140" v="1453" actId="27636"/>
          <ac:spMkLst>
            <pc:docMk/>
            <pc:sldMk cId="2924124498" sldId="330"/>
            <ac:spMk id="3" creationId="{2FC3BD68-1849-46CD-9878-F0D8A4B14456}"/>
          </ac:spMkLst>
        </pc:spChg>
      </pc:sldChg>
      <pc:sldChg chg="modSp mod">
        <pc:chgData name="Bruch, Sarah" userId="a01e7c0c-35a1-4874-9ac8-38c4557d2fc3" providerId="ADAL" clId="{D36C7322-B067-425F-81C9-5B403AE36BD1}" dt="2023-01-20T20:56:27.398" v="5495" actId="20577"/>
        <pc:sldMkLst>
          <pc:docMk/>
          <pc:sldMk cId="2719054773" sldId="332"/>
        </pc:sldMkLst>
        <pc:spChg chg="mod">
          <ac:chgData name="Bruch, Sarah" userId="a01e7c0c-35a1-4874-9ac8-38c4557d2fc3" providerId="ADAL" clId="{D36C7322-B067-425F-81C9-5B403AE36BD1}" dt="2023-01-13T15:46:41.943" v="1728" actId="20577"/>
          <ac:spMkLst>
            <pc:docMk/>
            <pc:sldMk cId="2719054773" sldId="332"/>
            <ac:spMk id="2" creationId="{4C553CB5-91D2-4965-AD27-4962BBCCA50D}"/>
          </ac:spMkLst>
        </pc:spChg>
        <pc:spChg chg="mod">
          <ac:chgData name="Bruch, Sarah" userId="a01e7c0c-35a1-4874-9ac8-38c4557d2fc3" providerId="ADAL" clId="{D36C7322-B067-425F-81C9-5B403AE36BD1}" dt="2023-01-20T20:56:27.398" v="5495" actId="20577"/>
          <ac:spMkLst>
            <pc:docMk/>
            <pc:sldMk cId="2719054773" sldId="332"/>
            <ac:spMk id="3" creationId="{2FC3BD68-1849-46CD-9878-F0D8A4B14456}"/>
          </ac:spMkLst>
        </pc:spChg>
      </pc:sldChg>
      <pc:sldChg chg="modSp mod">
        <pc:chgData name="Bruch, Sarah" userId="a01e7c0c-35a1-4874-9ac8-38c4557d2fc3" providerId="ADAL" clId="{D36C7322-B067-425F-81C9-5B403AE36BD1}" dt="2023-01-13T16:17:42.970" v="4151" actId="20577"/>
        <pc:sldMkLst>
          <pc:docMk/>
          <pc:sldMk cId="1016097196" sldId="333"/>
        </pc:sldMkLst>
        <pc:spChg chg="mod">
          <ac:chgData name="Bruch, Sarah" userId="a01e7c0c-35a1-4874-9ac8-38c4557d2fc3" providerId="ADAL" clId="{D36C7322-B067-425F-81C9-5B403AE36BD1}" dt="2023-01-13T16:05:45.741" v="2932"/>
          <ac:spMkLst>
            <pc:docMk/>
            <pc:sldMk cId="1016097196" sldId="333"/>
            <ac:spMk id="2" creationId="{4C553CB5-91D2-4965-AD27-4962BBCCA50D}"/>
          </ac:spMkLst>
        </pc:spChg>
        <pc:spChg chg="mod">
          <ac:chgData name="Bruch, Sarah" userId="a01e7c0c-35a1-4874-9ac8-38c4557d2fc3" providerId="ADAL" clId="{D36C7322-B067-425F-81C9-5B403AE36BD1}" dt="2023-01-13T16:17:42.970" v="4151" actId="20577"/>
          <ac:spMkLst>
            <pc:docMk/>
            <pc:sldMk cId="1016097196" sldId="333"/>
            <ac:spMk id="3" creationId="{2FC3BD68-1849-46CD-9878-F0D8A4B14456}"/>
          </ac:spMkLst>
        </pc:spChg>
      </pc:sldChg>
      <pc:sldChg chg="modSp mod">
        <pc:chgData name="Bruch, Sarah" userId="a01e7c0c-35a1-4874-9ac8-38c4557d2fc3" providerId="ADAL" clId="{D36C7322-B067-425F-81C9-5B403AE36BD1}" dt="2023-01-13T16:13:04.145" v="3661" actId="20577"/>
        <pc:sldMkLst>
          <pc:docMk/>
          <pc:sldMk cId="4180606682" sldId="334"/>
        </pc:sldMkLst>
        <pc:spChg chg="mod">
          <ac:chgData name="Bruch, Sarah" userId="a01e7c0c-35a1-4874-9ac8-38c4557d2fc3" providerId="ADAL" clId="{D36C7322-B067-425F-81C9-5B403AE36BD1}" dt="2023-01-13T16:07:00.156" v="2996" actId="20577"/>
          <ac:spMkLst>
            <pc:docMk/>
            <pc:sldMk cId="4180606682" sldId="334"/>
            <ac:spMk id="2" creationId="{4C553CB5-91D2-4965-AD27-4962BBCCA50D}"/>
          </ac:spMkLst>
        </pc:spChg>
        <pc:spChg chg="mod">
          <ac:chgData name="Bruch, Sarah" userId="a01e7c0c-35a1-4874-9ac8-38c4557d2fc3" providerId="ADAL" clId="{D36C7322-B067-425F-81C9-5B403AE36BD1}" dt="2023-01-13T16:13:04.145" v="3661" actId="20577"/>
          <ac:spMkLst>
            <pc:docMk/>
            <pc:sldMk cId="4180606682" sldId="334"/>
            <ac:spMk id="3" creationId="{2FC3BD68-1849-46CD-9878-F0D8A4B14456}"/>
          </ac:spMkLst>
        </pc:spChg>
      </pc:sldChg>
      <pc:sldChg chg="modSp mod">
        <pc:chgData name="Bruch, Sarah" userId="a01e7c0c-35a1-4874-9ac8-38c4557d2fc3" providerId="ADAL" clId="{D36C7322-B067-425F-81C9-5B403AE36BD1}" dt="2023-01-13T16:07:35.923" v="3025" actId="113"/>
        <pc:sldMkLst>
          <pc:docMk/>
          <pc:sldMk cId="1589035504" sldId="335"/>
        </pc:sldMkLst>
        <pc:spChg chg="mod">
          <ac:chgData name="Bruch, Sarah" userId="a01e7c0c-35a1-4874-9ac8-38c4557d2fc3" providerId="ADAL" clId="{D36C7322-B067-425F-81C9-5B403AE36BD1}" dt="2023-01-13T16:07:35.923" v="3025" actId="113"/>
          <ac:spMkLst>
            <pc:docMk/>
            <pc:sldMk cId="1589035504" sldId="335"/>
            <ac:spMk id="2" creationId="{4C553CB5-91D2-4965-AD27-4962BBCCA50D}"/>
          </ac:spMkLst>
        </pc:spChg>
      </pc:sldChg>
      <pc:sldChg chg="modSp mod">
        <pc:chgData name="Bruch, Sarah" userId="a01e7c0c-35a1-4874-9ac8-38c4557d2fc3" providerId="ADAL" clId="{D36C7322-B067-425F-81C9-5B403AE36BD1}" dt="2023-01-13T16:07:50.108" v="3026"/>
        <pc:sldMkLst>
          <pc:docMk/>
          <pc:sldMk cId="1631185388" sldId="336"/>
        </pc:sldMkLst>
        <pc:spChg chg="mod">
          <ac:chgData name="Bruch, Sarah" userId="a01e7c0c-35a1-4874-9ac8-38c4557d2fc3" providerId="ADAL" clId="{D36C7322-B067-425F-81C9-5B403AE36BD1}" dt="2023-01-13T16:07:50.108" v="3026"/>
          <ac:spMkLst>
            <pc:docMk/>
            <pc:sldMk cId="1631185388" sldId="336"/>
            <ac:spMk id="2" creationId="{4C553CB5-91D2-4965-AD27-4962BBCCA50D}"/>
          </ac:spMkLst>
        </pc:spChg>
      </pc:sldChg>
      <pc:sldChg chg="modSp mod">
        <pc:chgData name="Bruch, Sarah" userId="a01e7c0c-35a1-4874-9ac8-38c4557d2fc3" providerId="ADAL" clId="{D36C7322-B067-425F-81C9-5B403AE36BD1}" dt="2023-01-13T16:07:56.100" v="3027"/>
        <pc:sldMkLst>
          <pc:docMk/>
          <pc:sldMk cId="1126411570" sldId="337"/>
        </pc:sldMkLst>
        <pc:spChg chg="mod">
          <ac:chgData name="Bruch, Sarah" userId="a01e7c0c-35a1-4874-9ac8-38c4557d2fc3" providerId="ADAL" clId="{D36C7322-B067-425F-81C9-5B403AE36BD1}" dt="2023-01-13T16:07:56.100" v="3027"/>
          <ac:spMkLst>
            <pc:docMk/>
            <pc:sldMk cId="1126411570" sldId="337"/>
            <ac:spMk id="2" creationId="{4C553CB5-91D2-4965-AD27-4962BBCCA50D}"/>
          </ac:spMkLst>
        </pc:spChg>
      </pc:sldChg>
      <pc:sldChg chg="modSp mod">
        <pc:chgData name="Bruch, Sarah" userId="a01e7c0c-35a1-4874-9ac8-38c4557d2fc3" providerId="ADAL" clId="{D36C7322-B067-425F-81C9-5B403AE36BD1}" dt="2023-01-13T16:07:17.289" v="2997"/>
        <pc:sldMkLst>
          <pc:docMk/>
          <pc:sldMk cId="1046364293" sldId="338"/>
        </pc:sldMkLst>
        <pc:spChg chg="mod">
          <ac:chgData name="Bruch, Sarah" userId="a01e7c0c-35a1-4874-9ac8-38c4557d2fc3" providerId="ADAL" clId="{D36C7322-B067-425F-81C9-5B403AE36BD1}" dt="2023-01-13T16:07:17.289" v="2997"/>
          <ac:spMkLst>
            <pc:docMk/>
            <pc:sldMk cId="1046364293" sldId="338"/>
            <ac:spMk id="2" creationId="{4C553CB5-91D2-4965-AD27-4962BBCCA50D}"/>
          </ac:spMkLst>
        </pc:spChg>
      </pc:sldChg>
      <pc:sldChg chg="del">
        <pc:chgData name="Bruch, Sarah" userId="a01e7c0c-35a1-4874-9ac8-38c4557d2fc3" providerId="ADAL" clId="{D36C7322-B067-425F-81C9-5B403AE36BD1}" dt="2023-01-13T15:31:55.600" v="97" actId="2696"/>
        <pc:sldMkLst>
          <pc:docMk/>
          <pc:sldMk cId="481863542" sldId="339"/>
        </pc:sldMkLst>
      </pc:sldChg>
      <pc:sldChg chg="del">
        <pc:chgData name="Bruch, Sarah" userId="a01e7c0c-35a1-4874-9ac8-38c4557d2fc3" providerId="ADAL" clId="{D36C7322-B067-425F-81C9-5B403AE36BD1}" dt="2023-01-13T15:31:46.795" v="95" actId="2696"/>
        <pc:sldMkLst>
          <pc:docMk/>
          <pc:sldMk cId="3318662931" sldId="340"/>
        </pc:sldMkLst>
      </pc:sldChg>
      <pc:sldChg chg="del">
        <pc:chgData name="Bruch, Sarah" userId="a01e7c0c-35a1-4874-9ac8-38c4557d2fc3" providerId="ADAL" clId="{D36C7322-B067-425F-81C9-5B403AE36BD1}" dt="2023-01-13T15:31:42.209" v="94" actId="2696"/>
        <pc:sldMkLst>
          <pc:docMk/>
          <pc:sldMk cId="3497916197" sldId="341"/>
        </pc:sldMkLst>
      </pc:sldChg>
      <pc:sldChg chg="del">
        <pc:chgData name="Bruch, Sarah" userId="a01e7c0c-35a1-4874-9ac8-38c4557d2fc3" providerId="ADAL" clId="{D36C7322-B067-425F-81C9-5B403AE36BD1}" dt="2023-01-13T15:31:51.545" v="96" actId="2696"/>
        <pc:sldMkLst>
          <pc:docMk/>
          <pc:sldMk cId="3781364520" sldId="342"/>
        </pc:sldMkLst>
      </pc:sldChg>
      <pc:sldChg chg="modSp mod">
        <pc:chgData name="Bruch, Sarah" userId="a01e7c0c-35a1-4874-9ac8-38c4557d2fc3" providerId="ADAL" clId="{D36C7322-B067-425F-81C9-5B403AE36BD1}" dt="2023-01-13T15:41:21.178" v="1327" actId="20577"/>
        <pc:sldMkLst>
          <pc:docMk/>
          <pc:sldMk cId="2172937351" sldId="343"/>
        </pc:sldMkLst>
        <pc:spChg chg="mod">
          <ac:chgData name="Bruch, Sarah" userId="a01e7c0c-35a1-4874-9ac8-38c4557d2fc3" providerId="ADAL" clId="{D36C7322-B067-425F-81C9-5B403AE36BD1}" dt="2023-01-13T15:32:33.314" v="143" actId="20577"/>
          <ac:spMkLst>
            <pc:docMk/>
            <pc:sldMk cId="2172937351" sldId="343"/>
            <ac:spMk id="2" creationId="{1CC92636-DD53-4643-B8A5-F03BEE05E9FF}"/>
          </ac:spMkLst>
        </pc:spChg>
        <pc:spChg chg="mod">
          <ac:chgData name="Bruch, Sarah" userId="a01e7c0c-35a1-4874-9ac8-38c4557d2fc3" providerId="ADAL" clId="{D36C7322-B067-425F-81C9-5B403AE36BD1}" dt="2023-01-13T15:41:21.178" v="1327" actId="20577"/>
          <ac:spMkLst>
            <pc:docMk/>
            <pc:sldMk cId="2172937351" sldId="343"/>
            <ac:spMk id="3" creationId="{52F26B58-AB59-401A-8B35-B7C2772B95F2}"/>
          </ac:spMkLst>
        </pc:spChg>
      </pc:sldChg>
      <pc:sldChg chg="modSp mod">
        <pc:chgData name="Bruch, Sarah" userId="a01e7c0c-35a1-4874-9ac8-38c4557d2fc3" providerId="ADAL" clId="{D36C7322-B067-425F-81C9-5B403AE36BD1}" dt="2023-01-20T20:59:42.818" v="5717" actId="27636"/>
        <pc:sldMkLst>
          <pc:docMk/>
          <pc:sldMk cId="287613349" sldId="344"/>
        </pc:sldMkLst>
        <pc:spChg chg="mod">
          <ac:chgData name="Bruch, Sarah" userId="a01e7c0c-35a1-4874-9ac8-38c4557d2fc3" providerId="ADAL" clId="{D36C7322-B067-425F-81C9-5B403AE36BD1}" dt="2023-01-13T16:05:51.379" v="2933"/>
          <ac:spMkLst>
            <pc:docMk/>
            <pc:sldMk cId="287613349" sldId="344"/>
            <ac:spMk id="2" creationId="{4C553CB5-91D2-4965-AD27-4962BBCCA50D}"/>
          </ac:spMkLst>
        </pc:spChg>
        <pc:spChg chg="mod">
          <ac:chgData name="Bruch, Sarah" userId="a01e7c0c-35a1-4874-9ac8-38c4557d2fc3" providerId="ADAL" clId="{D36C7322-B067-425F-81C9-5B403AE36BD1}" dt="2023-01-20T20:59:42.818" v="5717" actId="27636"/>
          <ac:spMkLst>
            <pc:docMk/>
            <pc:sldMk cId="287613349" sldId="344"/>
            <ac:spMk id="3" creationId="{2FC3BD68-1849-46CD-9878-F0D8A4B14456}"/>
          </ac:spMkLst>
        </pc:spChg>
      </pc:sldChg>
      <pc:sldChg chg="modSp mod">
        <pc:chgData name="Bruch, Sarah" userId="a01e7c0c-35a1-4874-9ac8-38c4557d2fc3" providerId="ADAL" clId="{D36C7322-B067-425F-81C9-5B403AE36BD1}" dt="2023-01-20T14:44:15.599" v="5470" actId="20577"/>
        <pc:sldMkLst>
          <pc:docMk/>
          <pc:sldMk cId="4058785171" sldId="345"/>
        </pc:sldMkLst>
        <pc:spChg chg="mod">
          <ac:chgData name="Bruch, Sarah" userId="a01e7c0c-35a1-4874-9ac8-38c4557d2fc3" providerId="ADAL" clId="{D36C7322-B067-425F-81C9-5B403AE36BD1}" dt="2023-01-20T14:44:15.599" v="5470" actId="20577"/>
          <ac:spMkLst>
            <pc:docMk/>
            <pc:sldMk cId="4058785171" sldId="345"/>
            <ac:spMk id="2" creationId="{4C553CB5-91D2-4965-AD27-4962BBCCA50D}"/>
          </ac:spMkLst>
        </pc:spChg>
        <pc:spChg chg="mod">
          <ac:chgData name="Bruch, Sarah" userId="a01e7c0c-35a1-4874-9ac8-38c4557d2fc3" providerId="ADAL" clId="{D36C7322-B067-425F-81C9-5B403AE36BD1}" dt="2023-01-20T14:43:43.006" v="5451" actId="20577"/>
          <ac:spMkLst>
            <pc:docMk/>
            <pc:sldMk cId="4058785171" sldId="345"/>
            <ac:spMk id="3" creationId="{2FC3BD68-1849-46CD-9878-F0D8A4B14456}"/>
          </ac:spMkLst>
        </pc:spChg>
      </pc:sldChg>
      <pc:sldChg chg="delSp modSp add mod">
        <pc:chgData name="Bruch, Sarah" userId="a01e7c0c-35a1-4874-9ac8-38c4557d2fc3" providerId="ADAL" clId="{D36C7322-B067-425F-81C9-5B403AE36BD1}" dt="2023-01-13T15:41:35.664" v="1330" actId="478"/>
        <pc:sldMkLst>
          <pc:docMk/>
          <pc:sldMk cId="2569157177" sldId="346"/>
        </pc:sldMkLst>
        <pc:spChg chg="mod">
          <ac:chgData name="Bruch, Sarah" userId="a01e7c0c-35a1-4874-9ac8-38c4557d2fc3" providerId="ADAL" clId="{D36C7322-B067-425F-81C9-5B403AE36BD1}" dt="2023-01-13T15:41:28.114" v="1329" actId="27636"/>
          <ac:spMkLst>
            <pc:docMk/>
            <pc:sldMk cId="2569157177" sldId="346"/>
            <ac:spMk id="3" creationId="{52F26B58-AB59-401A-8B35-B7C2772B95F2}"/>
          </ac:spMkLst>
        </pc:spChg>
        <pc:spChg chg="del">
          <ac:chgData name="Bruch, Sarah" userId="a01e7c0c-35a1-4874-9ac8-38c4557d2fc3" providerId="ADAL" clId="{D36C7322-B067-425F-81C9-5B403AE36BD1}" dt="2023-01-13T15:41:35.664" v="1330" actId="478"/>
          <ac:spMkLst>
            <pc:docMk/>
            <pc:sldMk cId="2569157177" sldId="346"/>
            <ac:spMk id="4" creationId="{1C6239D1-D5F4-40A4-863A-823BFBB1724B}"/>
          </ac:spMkLst>
        </pc:spChg>
      </pc:sldChg>
      <pc:sldChg chg="modSp add mod">
        <pc:chgData name="Bruch, Sarah" userId="a01e7c0c-35a1-4874-9ac8-38c4557d2fc3" providerId="ADAL" clId="{D36C7322-B067-425F-81C9-5B403AE36BD1}" dt="2023-01-18T21:52:21.862" v="4408" actId="20577"/>
        <pc:sldMkLst>
          <pc:docMk/>
          <pc:sldMk cId="1238500574" sldId="347"/>
        </pc:sldMkLst>
        <pc:spChg chg="mod">
          <ac:chgData name="Bruch, Sarah" userId="a01e7c0c-35a1-4874-9ac8-38c4557d2fc3" providerId="ADAL" clId="{D36C7322-B067-425F-81C9-5B403AE36BD1}" dt="2023-01-18T21:52:21.862" v="4408" actId="20577"/>
          <ac:spMkLst>
            <pc:docMk/>
            <pc:sldMk cId="1238500574" sldId="347"/>
            <ac:spMk id="3" creationId="{2FC3BD68-1849-46CD-9878-F0D8A4B14456}"/>
          </ac:spMkLst>
        </pc:spChg>
      </pc:sldChg>
      <pc:sldChg chg="modSp add mod">
        <pc:chgData name="Bruch, Sarah" userId="a01e7c0c-35a1-4874-9ac8-38c4557d2fc3" providerId="ADAL" clId="{D36C7322-B067-425F-81C9-5B403AE36BD1}" dt="2023-01-20T20:58:22.295" v="5693" actId="20577"/>
        <pc:sldMkLst>
          <pc:docMk/>
          <pc:sldMk cId="2163254463" sldId="348"/>
        </pc:sldMkLst>
        <pc:spChg chg="mod">
          <ac:chgData name="Bruch, Sarah" userId="a01e7c0c-35a1-4874-9ac8-38c4557d2fc3" providerId="ADAL" clId="{D36C7322-B067-425F-81C9-5B403AE36BD1}" dt="2023-01-20T20:58:22.295" v="5693" actId="20577"/>
          <ac:spMkLst>
            <pc:docMk/>
            <pc:sldMk cId="2163254463" sldId="348"/>
            <ac:spMk id="3" creationId="{2FC3BD68-1849-46CD-9878-F0D8A4B14456}"/>
          </ac:spMkLst>
        </pc:spChg>
      </pc:sldChg>
      <pc:sldChg chg="modSp add mod">
        <pc:chgData name="Bruch, Sarah" userId="a01e7c0c-35a1-4874-9ac8-38c4557d2fc3" providerId="ADAL" clId="{D36C7322-B067-425F-81C9-5B403AE36BD1}" dt="2023-01-13T16:14:25.753" v="3812" actId="20577"/>
        <pc:sldMkLst>
          <pc:docMk/>
          <pc:sldMk cId="3146463350" sldId="349"/>
        </pc:sldMkLst>
        <pc:spChg chg="mod">
          <ac:chgData name="Bruch, Sarah" userId="a01e7c0c-35a1-4874-9ac8-38c4557d2fc3" providerId="ADAL" clId="{D36C7322-B067-425F-81C9-5B403AE36BD1}" dt="2023-01-13T16:14:25.753" v="3812" actId="20577"/>
          <ac:spMkLst>
            <pc:docMk/>
            <pc:sldMk cId="3146463350" sldId="349"/>
            <ac:spMk id="3" creationId="{2FC3BD68-1849-46CD-9878-F0D8A4B14456}"/>
          </ac:spMkLst>
        </pc:spChg>
      </pc:sldChg>
      <pc:sldChg chg="modSp add mod">
        <pc:chgData name="Bruch, Sarah" userId="a01e7c0c-35a1-4874-9ac8-38c4557d2fc3" providerId="ADAL" clId="{D36C7322-B067-425F-81C9-5B403AE36BD1}" dt="2023-01-20T14:38:12.870" v="5036" actId="20577"/>
        <pc:sldMkLst>
          <pc:docMk/>
          <pc:sldMk cId="187522624" sldId="350"/>
        </pc:sldMkLst>
        <pc:spChg chg="mod">
          <ac:chgData name="Bruch, Sarah" userId="a01e7c0c-35a1-4874-9ac8-38c4557d2fc3" providerId="ADAL" clId="{D36C7322-B067-425F-81C9-5B403AE36BD1}" dt="2023-01-20T14:38:12.870" v="5036" actId="20577"/>
          <ac:spMkLst>
            <pc:docMk/>
            <pc:sldMk cId="187522624" sldId="350"/>
            <ac:spMk id="3" creationId="{2FC3BD68-1849-46CD-9878-F0D8A4B14456}"/>
          </ac:spMkLst>
        </pc:spChg>
      </pc:sldChg>
      <pc:sldChg chg="modSp add mod">
        <pc:chgData name="Bruch, Sarah" userId="a01e7c0c-35a1-4874-9ac8-38c4557d2fc3" providerId="ADAL" clId="{D36C7322-B067-425F-81C9-5B403AE36BD1}" dt="2023-01-20T14:44:00.522" v="5454" actId="20577"/>
        <pc:sldMkLst>
          <pc:docMk/>
          <pc:sldMk cId="2294361172" sldId="351"/>
        </pc:sldMkLst>
        <pc:spChg chg="mod">
          <ac:chgData name="Bruch, Sarah" userId="a01e7c0c-35a1-4874-9ac8-38c4557d2fc3" providerId="ADAL" clId="{D36C7322-B067-425F-81C9-5B403AE36BD1}" dt="2023-01-20T14:44:00.522" v="5454" actId="20577"/>
          <ac:spMkLst>
            <pc:docMk/>
            <pc:sldMk cId="2294361172" sldId="351"/>
            <ac:spMk id="2" creationId="{4C553CB5-91D2-4965-AD27-4962BBCCA50D}"/>
          </ac:spMkLst>
        </pc:spChg>
        <pc:spChg chg="mod">
          <ac:chgData name="Bruch, Sarah" userId="a01e7c0c-35a1-4874-9ac8-38c4557d2fc3" providerId="ADAL" clId="{D36C7322-B067-425F-81C9-5B403AE36BD1}" dt="2023-01-20T14:43:55.544" v="5453" actId="27636"/>
          <ac:spMkLst>
            <pc:docMk/>
            <pc:sldMk cId="2294361172" sldId="351"/>
            <ac:spMk id="3" creationId="{2FC3BD68-1849-46CD-9878-F0D8A4B14456}"/>
          </ac:spMkLst>
        </pc:spChg>
      </pc:sldChg>
    </pc:docChg>
  </pc:docChgLst>
  <pc:docChgLst>
    <pc:chgData name="Bruch, Sarah" userId="a01e7c0c-35a1-4874-9ac8-38c4557d2fc3" providerId="ADAL" clId="{4A1B3AD6-3A4C-4685-A1D5-E8CB1F23D325}"/>
    <pc:docChg chg="modSld">
      <pc:chgData name="Bruch, Sarah" userId="a01e7c0c-35a1-4874-9ac8-38c4557d2fc3" providerId="ADAL" clId="{4A1B3AD6-3A4C-4685-A1D5-E8CB1F23D325}" dt="2023-04-20T16:00:28.395" v="0" actId="1035"/>
      <pc:docMkLst>
        <pc:docMk/>
      </pc:docMkLst>
      <pc:sldChg chg="modSp mod">
        <pc:chgData name="Bruch, Sarah" userId="a01e7c0c-35a1-4874-9ac8-38c4557d2fc3" providerId="ADAL" clId="{4A1B3AD6-3A4C-4685-A1D5-E8CB1F23D325}" dt="2023-04-20T16:00:28.395" v="0" actId="1035"/>
        <pc:sldMkLst>
          <pc:docMk/>
          <pc:sldMk cId="2719054773" sldId="332"/>
        </pc:sldMkLst>
        <pc:spChg chg="mod">
          <ac:chgData name="Bruch, Sarah" userId="a01e7c0c-35a1-4874-9ac8-38c4557d2fc3" providerId="ADAL" clId="{4A1B3AD6-3A4C-4685-A1D5-E8CB1F23D325}" dt="2023-04-20T16:00:28.395" v="0" actId="1035"/>
          <ac:spMkLst>
            <pc:docMk/>
            <pc:sldMk cId="2719054773" sldId="332"/>
            <ac:spMk id="2" creationId="{4C553CB5-91D2-4965-AD27-4962BBCCA50D}"/>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B1287F-B671-4108-AA9F-FFCDD4006772}" type="doc">
      <dgm:prSet loTypeId="urn:microsoft.com/office/officeart/2018/5/layout/IconCircle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38E9FE57-4B47-4026-8EBB-10E6ADC24BC7}">
      <dgm:prSet custT="1"/>
      <dgm:spPr/>
      <dgm:t>
        <a:bodyPr/>
        <a:lstStyle/>
        <a:p>
          <a:pPr>
            <a:lnSpc>
              <a:spcPct val="100000"/>
            </a:lnSpc>
            <a:defRPr cap="all"/>
          </a:pPr>
          <a:r>
            <a:rPr lang="en-US" sz="2000" dirty="0"/>
            <a:t>Preliminary interviews </a:t>
          </a:r>
        </a:p>
      </dgm:t>
    </dgm:pt>
    <dgm:pt modelId="{1866EE06-5C62-4A5C-9848-BA0D0718C7BE}" type="parTrans" cxnId="{87F931CC-88B9-4B5D-AC11-66C040F8F470}">
      <dgm:prSet/>
      <dgm:spPr/>
      <dgm:t>
        <a:bodyPr/>
        <a:lstStyle/>
        <a:p>
          <a:endParaRPr lang="en-US" sz="2800"/>
        </a:p>
      </dgm:t>
    </dgm:pt>
    <dgm:pt modelId="{28106843-4495-4F6F-AC6B-EEDB1EF9D250}" type="sibTrans" cxnId="{87F931CC-88B9-4B5D-AC11-66C040F8F470}">
      <dgm:prSet/>
      <dgm:spPr/>
      <dgm:t>
        <a:bodyPr/>
        <a:lstStyle/>
        <a:p>
          <a:endParaRPr lang="en-US" sz="2800"/>
        </a:p>
      </dgm:t>
    </dgm:pt>
    <dgm:pt modelId="{DC394D24-E283-4E3D-B3B7-8C0A37183566}">
      <dgm:prSet custT="1"/>
      <dgm:spPr/>
      <dgm:t>
        <a:bodyPr/>
        <a:lstStyle/>
        <a:p>
          <a:pPr>
            <a:lnSpc>
              <a:spcPct val="100000"/>
            </a:lnSpc>
            <a:defRPr cap="all"/>
          </a:pPr>
          <a:r>
            <a:rPr lang="en-US" sz="2000" dirty="0"/>
            <a:t>Campus visits &amp; </a:t>
          </a:r>
        </a:p>
        <a:p>
          <a:pPr>
            <a:lnSpc>
              <a:spcPct val="100000"/>
            </a:lnSpc>
            <a:defRPr cap="all"/>
          </a:pPr>
          <a:r>
            <a:rPr lang="en-US" sz="2000" dirty="0"/>
            <a:t>job talks</a:t>
          </a:r>
        </a:p>
      </dgm:t>
    </dgm:pt>
    <dgm:pt modelId="{D3E43A9E-FB98-4D69-B802-4B4660DF5082}" type="parTrans" cxnId="{769AEEE0-7B14-4285-9610-8D886226FD7B}">
      <dgm:prSet/>
      <dgm:spPr/>
      <dgm:t>
        <a:bodyPr/>
        <a:lstStyle/>
        <a:p>
          <a:endParaRPr lang="en-US" sz="2800"/>
        </a:p>
      </dgm:t>
    </dgm:pt>
    <dgm:pt modelId="{FE5EDDED-BBC6-4410-A4E6-14D46F40C4F2}" type="sibTrans" cxnId="{769AEEE0-7B14-4285-9610-8D886226FD7B}">
      <dgm:prSet/>
      <dgm:spPr/>
      <dgm:t>
        <a:bodyPr/>
        <a:lstStyle/>
        <a:p>
          <a:endParaRPr lang="en-US" sz="2800"/>
        </a:p>
      </dgm:t>
    </dgm:pt>
    <dgm:pt modelId="{CE5DABE2-7A3F-46A6-8BB9-0193081B3263}">
      <dgm:prSet custT="1"/>
      <dgm:spPr/>
      <dgm:t>
        <a:bodyPr/>
        <a:lstStyle/>
        <a:p>
          <a:pPr>
            <a:lnSpc>
              <a:spcPct val="100000"/>
            </a:lnSpc>
            <a:defRPr cap="all"/>
          </a:pPr>
          <a:r>
            <a:rPr lang="en-US" sz="2000" dirty="0"/>
            <a:t>Q &amp; A</a:t>
          </a:r>
          <a:endParaRPr lang="en-US" sz="2000" b="0" i="1" dirty="0">
            <a:solidFill>
              <a:srgbClr val="454D55"/>
            </a:solidFill>
            <a:latin typeface="+mn-lt"/>
            <a:ea typeface="+mn-ea"/>
            <a:cs typeface="+mn-cs"/>
          </a:endParaRPr>
        </a:p>
      </dgm:t>
    </dgm:pt>
    <dgm:pt modelId="{F70F92BE-BCAA-44B2-A937-EC6ED8D25F41}" type="parTrans" cxnId="{B98B1D8B-B747-4780-9FD2-47618C8425F0}">
      <dgm:prSet/>
      <dgm:spPr/>
      <dgm:t>
        <a:bodyPr/>
        <a:lstStyle/>
        <a:p>
          <a:endParaRPr lang="en-US" sz="2800"/>
        </a:p>
      </dgm:t>
    </dgm:pt>
    <dgm:pt modelId="{3E978DA7-7B4E-4130-BC5D-06DAA0FE2597}" type="sibTrans" cxnId="{B98B1D8B-B747-4780-9FD2-47618C8425F0}">
      <dgm:prSet/>
      <dgm:spPr/>
      <dgm:t>
        <a:bodyPr/>
        <a:lstStyle/>
        <a:p>
          <a:endParaRPr lang="en-US" sz="2800"/>
        </a:p>
      </dgm:t>
    </dgm:pt>
    <dgm:pt modelId="{0F4339BA-5161-4E2A-A416-0B584833CCB3}" type="pres">
      <dgm:prSet presAssocID="{A1B1287F-B671-4108-AA9F-FFCDD4006772}" presName="root" presStyleCnt="0">
        <dgm:presLayoutVars>
          <dgm:dir/>
          <dgm:resizeHandles val="exact"/>
        </dgm:presLayoutVars>
      </dgm:prSet>
      <dgm:spPr/>
    </dgm:pt>
    <dgm:pt modelId="{C92BEB4B-1C45-4AF7-8F67-507C774C8E29}" type="pres">
      <dgm:prSet presAssocID="{38E9FE57-4B47-4026-8EBB-10E6ADC24BC7}" presName="compNode" presStyleCnt="0"/>
      <dgm:spPr/>
    </dgm:pt>
    <dgm:pt modelId="{AB66F38D-3CA6-460D-873E-13BA1577B61E}" type="pres">
      <dgm:prSet presAssocID="{38E9FE57-4B47-4026-8EBB-10E6ADC24BC7}" presName="iconBgRect" presStyleLbl="bgShp" presStyleIdx="0" presStyleCnt="3"/>
      <dgm:spPr/>
    </dgm:pt>
    <dgm:pt modelId="{61588F0D-50AB-44E9-BF12-50D83DD85E53}" type="pres">
      <dgm:prSet presAssocID="{38E9FE57-4B47-4026-8EBB-10E6ADC24BC7}"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agnifying glass with solid fill"/>
        </a:ext>
      </dgm:extLst>
    </dgm:pt>
    <dgm:pt modelId="{5695F825-A37F-4757-BF92-F55C59E5AC4F}" type="pres">
      <dgm:prSet presAssocID="{38E9FE57-4B47-4026-8EBB-10E6ADC24BC7}" presName="spaceRect" presStyleCnt="0"/>
      <dgm:spPr/>
    </dgm:pt>
    <dgm:pt modelId="{BEE9EB42-014C-42AB-8143-2FB970086C56}" type="pres">
      <dgm:prSet presAssocID="{38E9FE57-4B47-4026-8EBB-10E6ADC24BC7}" presName="textRect" presStyleLbl="revTx" presStyleIdx="0" presStyleCnt="3">
        <dgm:presLayoutVars>
          <dgm:chMax val="1"/>
          <dgm:chPref val="1"/>
        </dgm:presLayoutVars>
      </dgm:prSet>
      <dgm:spPr/>
    </dgm:pt>
    <dgm:pt modelId="{92C28424-BBCA-43CB-B36E-159098045AB1}" type="pres">
      <dgm:prSet presAssocID="{28106843-4495-4F6F-AC6B-EEDB1EF9D250}" presName="sibTrans" presStyleCnt="0"/>
      <dgm:spPr/>
    </dgm:pt>
    <dgm:pt modelId="{4B535C5A-BF1F-420C-B7AF-7A89E65F564D}" type="pres">
      <dgm:prSet presAssocID="{DC394D24-E283-4E3D-B3B7-8C0A37183566}" presName="compNode" presStyleCnt="0"/>
      <dgm:spPr/>
    </dgm:pt>
    <dgm:pt modelId="{9C6AA3F7-CD57-4283-A6D2-9807FC0F2EC3}" type="pres">
      <dgm:prSet presAssocID="{DC394D24-E283-4E3D-B3B7-8C0A37183566}" presName="iconBgRect" presStyleLbl="bgShp" presStyleIdx="1" presStyleCnt="3"/>
      <dgm:spPr/>
    </dgm:pt>
    <dgm:pt modelId="{E9C605C9-7E40-41A5-AB69-24923498BBEA}" type="pres">
      <dgm:prSet presAssocID="{DC394D24-E283-4E3D-B3B7-8C0A3718356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F173860D-5778-428C-B61F-B1C8454DC9F2}" type="pres">
      <dgm:prSet presAssocID="{DC394D24-E283-4E3D-B3B7-8C0A37183566}" presName="spaceRect" presStyleCnt="0"/>
      <dgm:spPr/>
    </dgm:pt>
    <dgm:pt modelId="{FF698F23-4C78-474F-9001-4806229D42DC}" type="pres">
      <dgm:prSet presAssocID="{DC394D24-E283-4E3D-B3B7-8C0A37183566}" presName="textRect" presStyleLbl="revTx" presStyleIdx="1" presStyleCnt="3">
        <dgm:presLayoutVars>
          <dgm:chMax val="1"/>
          <dgm:chPref val="1"/>
        </dgm:presLayoutVars>
      </dgm:prSet>
      <dgm:spPr/>
    </dgm:pt>
    <dgm:pt modelId="{E0840BFC-5E04-4FF9-A7B6-5AF3F86D259A}" type="pres">
      <dgm:prSet presAssocID="{FE5EDDED-BBC6-4410-A4E6-14D46F40C4F2}" presName="sibTrans" presStyleCnt="0"/>
      <dgm:spPr/>
    </dgm:pt>
    <dgm:pt modelId="{0B54297C-56F1-4669-A28E-B5528CA41DEE}" type="pres">
      <dgm:prSet presAssocID="{CE5DABE2-7A3F-46A6-8BB9-0193081B3263}" presName="compNode" presStyleCnt="0"/>
      <dgm:spPr/>
    </dgm:pt>
    <dgm:pt modelId="{12B55030-CE20-4CD9-98C5-6A4710D27592}" type="pres">
      <dgm:prSet presAssocID="{CE5DABE2-7A3F-46A6-8BB9-0193081B3263}" presName="iconBgRect" presStyleLbl="bgShp" presStyleIdx="2" presStyleCnt="3"/>
      <dgm:spPr/>
    </dgm:pt>
    <dgm:pt modelId="{F67DD35A-4F7C-451D-A049-258A83782F6E}" type="pres">
      <dgm:prSet presAssocID="{CE5DABE2-7A3F-46A6-8BB9-0193081B326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Questions with solid fill"/>
        </a:ext>
      </dgm:extLst>
    </dgm:pt>
    <dgm:pt modelId="{721192F9-46F8-4799-B5C5-4A0B5F12A403}" type="pres">
      <dgm:prSet presAssocID="{CE5DABE2-7A3F-46A6-8BB9-0193081B3263}" presName="spaceRect" presStyleCnt="0"/>
      <dgm:spPr/>
    </dgm:pt>
    <dgm:pt modelId="{B2948A37-B25B-48FF-90CB-5767C90313B8}" type="pres">
      <dgm:prSet presAssocID="{CE5DABE2-7A3F-46A6-8BB9-0193081B3263}" presName="textRect" presStyleLbl="revTx" presStyleIdx="2" presStyleCnt="3">
        <dgm:presLayoutVars>
          <dgm:chMax val="1"/>
          <dgm:chPref val="1"/>
        </dgm:presLayoutVars>
      </dgm:prSet>
      <dgm:spPr/>
    </dgm:pt>
  </dgm:ptLst>
  <dgm:cxnLst>
    <dgm:cxn modelId="{154FC95F-C58D-4DCB-AA26-69849E09E255}" type="presOf" srcId="{DC394D24-E283-4E3D-B3B7-8C0A37183566}" destId="{FF698F23-4C78-474F-9001-4806229D42DC}" srcOrd="0" destOrd="0" presId="urn:microsoft.com/office/officeart/2018/5/layout/IconCircleLabelList"/>
    <dgm:cxn modelId="{B98B1D8B-B747-4780-9FD2-47618C8425F0}" srcId="{A1B1287F-B671-4108-AA9F-FFCDD4006772}" destId="{CE5DABE2-7A3F-46A6-8BB9-0193081B3263}" srcOrd="2" destOrd="0" parTransId="{F70F92BE-BCAA-44B2-A937-EC6ED8D25F41}" sibTransId="{3E978DA7-7B4E-4130-BC5D-06DAA0FE2597}"/>
    <dgm:cxn modelId="{87F931CC-88B9-4B5D-AC11-66C040F8F470}" srcId="{A1B1287F-B671-4108-AA9F-FFCDD4006772}" destId="{38E9FE57-4B47-4026-8EBB-10E6ADC24BC7}" srcOrd="0" destOrd="0" parTransId="{1866EE06-5C62-4A5C-9848-BA0D0718C7BE}" sibTransId="{28106843-4495-4F6F-AC6B-EEDB1EF9D250}"/>
    <dgm:cxn modelId="{1DA929CD-F45B-48C2-A922-3938B3D8B3CC}" type="presOf" srcId="{38E9FE57-4B47-4026-8EBB-10E6ADC24BC7}" destId="{BEE9EB42-014C-42AB-8143-2FB970086C56}" srcOrd="0" destOrd="0" presId="urn:microsoft.com/office/officeart/2018/5/layout/IconCircleLabelList"/>
    <dgm:cxn modelId="{AEB88AD6-6A40-4DB0-A21C-0444E2686A6E}" type="presOf" srcId="{CE5DABE2-7A3F-46A6-8BB9-0193081B3263}" destId="{B2948A37-B25B-48FF-90CB-5767C90313B8}" srcOrd="0" destOrd="0" presId="urn:microsoft.com/office/officeart/2018/5/layout/IconCircleLabelList"/>
    <dgm:cxn modelId="{BFEE31DE-DCC8-4CD8-A36C-E763BF99BED7}" type="presOf" srcId="{A1B1287F-B671-4108-AA9F-FFCDD4006772}" destId="{0F4339BA-5161-4E2A-A416-0B584833CCB3}" srcOrd="0" destOrd="0" presId="urn:microsoft.com/office/officeart/2018/5/layout/IconCircleLabelList"/>
    <dgm:cxn modelId="{769AEEE0-7B14-4285-9610-8D886226FD7B}" srcId="{A1B1287F-B671-4108-AA9F-FFCDD4006772}" destId="{DC394D24-E283-4E3D-B3B7-8C0A37183566}" srcOrd="1" destOrd="0" parTransId="{D3E43A9E-FB98-4D69-B802-4B4660DF5082}" sibTransId="{FE5EDDED-BBC6-4410-A4E6-14D46F40C4F2}"/>
    <dgm:cxn modelId="{1C40E4CF-DDC2-440C-8E78-9EB532ED510D}" type="presParOf" srcId="{0F4339BA-5161-4E2A-A416-0B584833CCB3}" destId="{C92BEB4B-1C45-4AF7-8F67-507C774C8E29}" srcOrd="0" destOrd="0" presId="urn:microsoft.com/office/officeart/2018/5/layout/IconCircleLabelList"/>
    <dgm:cxn modelId="{C0D7A362-0C82-41D9-9DBB-E413D0749198}" type="presParOf" srcId="{C92BEB4B-1C45-4AF7-8F67-507C774C8E29}" destId="{AB66F38D-3CA6-460D-873E-13BA1577B61E}" srcOrd="0" destOrd="0" presId="urn:microsoft.com/office/officeart/2018/5/layout/IconCircleLabelList"/>
    <dgm:cxn modelId="{C73B4BF1-6BD2-4C5A-AB4F-7A2AEC589FAD}" type="presParOf" srcId="{C92BEB4B-1C45-4AF7-8F67-507C774C8E29}" destId="{61588F0D-50AB-44E9-BF12-50D83DD85E53}" srcOrd="1" destOrd="0" presId="urn:microsoft.com/office/officeart/2018/5/layout/IconCircleLabelList"/>
    <dgm:cxn modelId="{5FBE3874-9FD7-45B9-8BBE-61C070BAB442}" type="presParOf" srcId="{C92BEB4B-1C45-4AF7-8F67-507C774C8E29}" destId="{5695F825-A37F-4757-BF92-F55C59E5AC4F}" srcOrd="2" destOrd="0" presId="urn:microsoft.com/office/officeart/2018/5/layout/IconCircleLabelList"/>
    <dgm:cxn modelId="{FEC42446-36C0-41AC-88B2-330B014BD964}" type="presParOf" srcId="{C92BEB4B-1C45-4AF7-8F67-507C774C8E29}" destId="{BEE9EB42-014C-42AB-8143-2FB970086C56}" srcOrd="3" destOrd="0" presId="urn:microsoft.com/office/officeart/2018/5/layout/IconCircleLabelList"/>
    <dgm:cxn modelId="{46991505-919E-4866-AD3A-577DD0E28147}" type="presParOf" srcId="{0F4339BA-5161-4E2A-A416-0B584833CCB3}" destId="{92C28424-BBCA-43CB-B36E-159098045AB1}" srcOrd="1" destOrd="0" presId="urn:microsoft.com/office/officeart/2018/5/layout/IconCircleLabelList"/>
    <dgm:cxn modelId="{E18F23A4-33A7-4FE1-9082-06F3455143E1}" type="presParOf" srcId="{0F4339BA-5161-4E2A-A416-0B584833CCB3}" destId="{4B535C5A-BF1F-420C-B7AF-7A89E65F564D}" srcOrd="2" destOrd="0" presId="urn:microsoft.com/office/officeart/2018/5/layout/IconCircleLabelList"/>
    <dgm:cxn modelId="{857CA481-22F7-49D9-96FE-321CAF66A275}" type="presParOf" srcId="{4B535C5A-BF1F-420C-B7AF-7A89E65F564D}" destId="{9C6AA3F7-CD57-4283-A6D2-9807FC0F2EC3}" srcOrd="0" destOrd="0" presId="urn:microsoft.com/office/officeart/2018/5/layout/IconCircleLabelList"/>
    <dgm:cxn modelId="{EA44F738-D101-4F19-800B-75893F4C5684}" type="presParOf" srcId="{4B535C5A-BF1F-420C-B7AF-7A89E65F564D}" destId="{E9C605C9-7E40-41A5-AB69-24923498BBEA}" srcOrd="1" destOrd="0" presId="urn:microsoft.com/office/officeart/2018/5/layout/IconCircleLabelList"/>
    <dgm:cxn modelId="{6DB31E09-38EB-4264-BBB3-4E5BA653DF06}" type="presParOf" srcId="{4B535C5A-BF1F-420C-B7AF-7A89E65F564D}" destId="{F173860D-5778-428C-B61F-B1C8454DC9F2}" srcOrd="2" destOrd="0" presId="urn:microsoft.com/office/officeart/2018/5/layout/IconCircleLabelList"/>
    <dgm:cxn modelId="{A581F111-9CBF-4699-A491-DD94E85F401C}" type="presParOf" srcId="{4B535C5A-BF1F-420C-B7AF-7A89E65F564D}" destId="{FF698F23-4C78-474F-9001-4806229D42DC}" srcOrd="3" destOrd="0" presId="urn:microsoft.com/office/officeart/2018/5/layout/IconCircleLabelList"/>
    <dgm:cxn modelId="{1565A722-E8E7-4876-A943-C2995F6DE953}" type="presParOf" srcId="{0F4339BA-5161-4E2A-A416-0B584833CCB3}" destId="{E0840BFC-5E04-4FF9-A7B6-5AF3F86D259A}" srcOrd="3" destOrd="0" presId="urn:microsoft.com/office/officeart/2018/5/layout/IconCircleLabelList"/>
    <dgm:cxn modelId="{927C1CA0-36D9-47F8-8A46-89744FC8F0B1}" type="presParOf" srcId="{0F4339BA-5161-4E2A-A416-0B584833CCB3}" destId="{0B54297C-56F1-4669-A28E-B5528CA41DEE}" srcOrd="4" destOrd="0" presId="urn:microsoft.com/office/officeart/2018/5/layout/IconCircleLabelList"/>
    <dgm:cxn modelId="{373A3F85-1D45-451E-8E94-CF757D8F7441}" type="presParOf" srcId="{0B54297C-56F1-4669-A28E-B5528CA41DEE}" destId="{12B55030-CE20-4CD9-98C5-6A4710D27592}" srcOrd="0" destOrd="0" presId="urn:microsoft.com/office/officeart/2018/5/layout/IconCircleLabelList"/>
    <dgm:cxn modelId="{5F8790BF-F927-4D86-B365-9772A56758ED}" type="presParOf" srcId="{0B54297C-56F1-4669-A28E-B5528CA41DEE}" destId="{F67DD35A-4F7C-451D-A049-258A83782F6E}" srcOrd="1" destOrd="0" presId="urn:microsoft.com/office/officeart/2018/5/layout/IconCircleLabelList"/>
    <dgm:cxn modelId="{7C2F0120-0806-4883-884E-67FF41130458}" type="presParOf" srcId="{0B54297C-56F1-4669-A28E-B5528CA41DEE}" destId="{721192F9-46F8-4799-B5C5-4A0B5F12A403}" srcOrd="2" destOrd="0" presId="urn:microsoft.com/office/officeart/2018/5/layout/IconCircleLabelList"/>
    <dgm:cxn modelId="{5EB129AC-36E4-4E55-930B-899BE0265602}" type="presParOf" srcId="{0B54297C-56F1-4669-A28E-B5528CA41DEE}" destId="{B2948A37-B25B-48FF-90CB-5767C90313B8}"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6F38D-3CA6-460D-873E-13BA1577B61E}">
      <dsp:nvSpPr>
        <dsp:cNvPr id="0" name=""/>
        <dsp:cNvSpPr/>
      </dsp:nvSpPr>
      <dsp:spPr>
        <a:xfrm>
          <a:off x="674770" y="476396"/>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588F0D-50AB-44E9-BF12-50D83DD85E53}">
      <dsp:nvSpPr>
        <dsp:cNvPr id="0" name=""/>
        <dsp:cNvSpPr/>
      </dsp:nvSpPr>
      <dsp:spPr>
        <a:xfrm>
          <a:off x="1076958" y="878584"/>
          <a:ext cx="1082812" cy="10828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EE9EB42-014C-42AB-8143-2FB970086C56}">
      <dsp:nvSpPr>
        <dsp:cNvPr id="0" name=""/>
        <dsp:cNvSpPr/>
      </dsp:nvSpPr>
      <dsp:spPr>
        <a:xfrm>
          <a:off x="71489" y="2951397"/>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dirty="0"/>
            <a:t>Preliminary interviews </a:t>
          </a:r>
        </a:p>
      </dsp:txBody>
      <dsp:txXfrm>
        <a:off x="71489" y="2951397"/>
        <a:ext cx="3093750" cy="720000"/>
      </dsp:txXfrm>
    </dsp:sp>
    <dsp:sp modelId="{9C6AA3F7-CD57-4283-A6D2-9807FC0F2EC3}">
      <dsp:nvSpPr>
        <dsp:cNvPr id="0" name=""/>
        <dsp:cNvSpPr/>
      </dsp:nvSpPr>
      <dsp:spPr>
        <a:xfrm>
          <a:off x="4309927" y="476396"/>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C605C9-7E40-41A5-AB69-24923498BBEA}">
      <dsp:nvSpPr>
        <dsp:cNvPr id="0" name=""/>
        <dsp:cNvSpPr/>
      </dsp:nvSpPr>
      <dsp:spPr>
        <a:xfrm>
          <a:off x="4712114" y="878584"/>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F698F23-4C78-474F-9001-4806229D42DC}">
      <dsp:nvSpPr>
        <dsp:cNvPr id="0" name=""/>
        <dsp:cNvSpPr/>
      </dsp:nvSpPr>
      <dsp:spPr>
        <a:xfrm>
          <a:off x="3706646" y="2951397"/>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dirty="0"/>
            <a:t>Campus visits &amp; </a:t>
          </a:r>
        </a:p>
        <a:p>
          <a:pPr marL="0" lvl="0" indent="0" algn="ctr" defTabSz="889000">
            <a:lnSpc>
              <a:spcPct val="100000"/>
            </a:lnSpc>
            <a:spcBef>
              <a:spcPct val="0"/>
            </a:spcBef>
            <a:spcAft>
              <a:spcPct val="35000"/>
            </a:spcAft>
            <a:buNone/>
            <a:defRPr cap="all"/>
          </a:pPr>
          <a:r>
            <a:rPr lang="en-US" sz="2000" kern="1200" dirty="0"/>
            <a:t>job talks</a:t>
          </a:r>
        </a:p>
      </dsp:txBody>
      <dsp:txXfrm>
        <a:off x="3706646" y="2951397"/>
        <a:ext cx="3093750" cy="720000"/>
      </dsp:txXfrm>
    </dsp:sp>
    <dsp:sp modelId="{12B55030-CE20-4CD9-98C5-6A4710D27592}">
      <dsp:nvSpPr>
        <dsp:cNvPr id="0" name=""/>
        <dsp:cNvSpPr/>
      </dsp:nvSpPr>
      <dsp:spPr>
        <a:xfrm>
          <a:off x="7945083" y="476396"/>
          <a:ext cx="1887187" cy="1887187"/>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7DD35A-4F7C-451D-A049-258A83782F6E}">
      <dsp:nvSpPr>
        <dsp:cNvPr id="0" name=""/>
        <dsp:cNvSpPr/>
      </dsp:nvSpPr>
      <dsp:spPr>
        <a:xfrm>
          <a:off x="8347271" y="878584"/>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5875"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2948A37-B25B-48FF-90CB-5767C90313B8}">
      <dsp:nvSpPr>
        <dsp:cNvPr id="0" name=""/>
        <dsp:cNvSpPr/>
      </dsp:nvSpPr>
      <dsp:spPr>
        <a:xfrm>
          <a:off x="7341802" y="2951397"/>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kern="1200" dirty="0"/>
            <a:t>Q &amp; A</a:t>
          </a:r>
          <a:endParaRPr lang="en-US" sz="2000" b="0" i="1" kern="1200" dirty="0">
            <a:solidFill>
              <a:srgbClr val="454D55"/>
            </a:solidFill>
            <a:latin typeface="+mn-lt"/>
            <a:ea typeface="+mn-ea"/>
            <a:cs typeface="+mn-cs"/>
          </a:endParaRPr>
        </a:p>
      </dsp:txBody>
      <dsp:txXfrm>
        <a:off x="7341802" y="2951397"/>
        <a:ext cx="30937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5FC2211-FCCE-4F40-B25E-6AF41A315533}" type="datetimeFigureOut">
              <a:rPr lang="en-US" smtClean="0"/>
              <a:t>4/20/2023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0134A2A-0135-4EB1-8CA5-CE6899F4631F}" type="slidenum">
              <a:rPr lang="en-US" smtClean="0"/>
              <a:t>‹#›</a:t>
            </a:fld>
            <a:endParaRPr lang="en-US"/>
          </a:p>
        </p:txBody>
      </p:sp>
    </p:spTree>
    <p:extLst>
      <p:ext uri="{BB962C8B-B14F-4D97-AF65-F5344CB8AC3E}">
        <p14:creationId xmlns:p14="http://schemas.microsoft.com/office/powerpoint/2010/main" val="3474728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F1D8C6-DB42-4102-BDE3-3F1447378AD1}" type="datetimeFigureOut">
              <a:rPr lang="en-US" smtClean="0"/>
              <a:t>4/20/2023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003DC822-12E7-43CF-8F2F-E616379D0DA9}"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3228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F1D8C6-DB42-4102-BDE3-3F1447378AD1}"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DC822-12E7-43CF-8F2F-E616379D0DA9}"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1744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F1D8C6-DB42-4102-BDE3-3F1447378AD1}"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DC822-12E7-43CF-8F2F-E616379D0DA9}"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47589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F1D8C6-DB42-4102-BDE3-3F1447378AD1}"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DC822-12E7-43CF-8F2F-E616379D0DA9}"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3730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F1D8C6-DB42-4102-BDE3-3F1447378AD1}"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3DC822-12E7-43CF-8F2F-E616379D0DA9}"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73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F1D8C6-DB42-4102-BDE3-3F1447378AD1}"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3DC822-12E7-43CF-8F2F-E616379D0DA9}"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638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F1D8C6-DB42-4102-BDE3-3F1447378AD1}"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3DC822-12E7-43CF-8F2F-E616379D0DA9}"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321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F1D8C6-DB42-4102-BDE3-3F1447378AD1}"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3DC822-12E7-43CF-8F2F-E616379D0DA9}"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7151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F1D8C6-DB42-4102-BDE3-3F1447378AD1}"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3DC822-12E7-43CF-8F2F-E616379D0DA9}" type="slidenum">
              <a:rPr lang="en-US" smtClean="0"/>
              <a:t>‹#›</a:t>
            </a:fld>
            <a:endParaRPr lang="en-US"/>
          </a:p>
        </p:txBody>
      </p:sp>
    </p:spTree>
    <p:extLst>
      <p:ext uri="{BB962C8B-B14F-4D97-AF65-F5344CB8AC3E}">
        <p14:creationId xmlns:p14="http://schemas.microsoft.com/office/powerpoint/2010/main" val="32189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F1D8C6-DB42-4102-BDE3-3F1447378AD1}"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3DC822-12E7-43CF-8F2F-E616379D0DA9}"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10967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9F1D8C6-DB42-4102-BDE3-3F1447378AD1}" type="datetimeFigureOut">
              <a:rPr lang="en-US" smtClean="0"/>
              <a:t>4/20/2023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003DC822-12E7-43CF-8F2F-E616379D0DA9}"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93409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9F1D8C6-DB42-4102-BDE3-3F1447378AD1}" type="datetimeFigureOut">
              <a:rPr lang="en-US" smtClean="0"/>
              <a:t>4/20/2023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03DC822-12E7-43CF-8F2F-E616379D0DA9}"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40661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appam.org/2021professional-development-series/" TargetMode="External"/><Relationship Id="rId2" Type="http://schemas.openxmlformats.org/officeDocument/2006/relationships/hyperlink" Target="https://www.bidenschool.udel.edu/student-resources" TargetMode="External"/><Relationship Id="rId1" Type="http://schemas.openxmlformats.org/officeDocument/2006/relationships/slideLayout" Target="../slideLayouts/slideLayout2.xml"/><Relationship Id="rId6" Type="http://schemas.openxmlformats.org/officeDocument/2006/relationships/hyperlink" Target="https://www.aera.net/About-AERA/Member-Constituents/Graduate-Student-Council" TargetMode="External"/><Relationship Id="rId5" Type="http://schemas.openxmlformats.org/officeDocument/2006/relationships/hyperlink" Target="https://www.apsanet.org/RESOURCES/For-Students/Graduate-Student-Connection" TargetMode="External"/><Relationship Id="rId4" Type="http://schemas.openxmlformats.org/officeDocument/2006/relationships/hyperlink" Target="https://www.asanet.org/academic-professional-resources/videos-and-webinar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35" name="Rectangle 24">
            <a:extLst>
              <a:ext uri="{FF2B5EF4-FFF2-40B4-BE49-F238E27FC236}">
                <a16:creationId xmlns:a16="http://schemas.microsoft.com/office/drawing/2014/main" id="{352BB3D1-FC10-43EE-8114-34C0EBA6F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FDA324-1599-4FF4-8A1F-44FA84BC7F1E}"/>
              </a:ext>
            </a:extLst>
          </p:cNvPr>
          <p:cNvSpPr>
            <a:spLocks noGrp="1"/>
          </p:cNvSpPr>
          <p:nvPr>
            <p:ph type="ctrTitle"/>
          </p:nvPr>
        </p:nvSpPr>
        <p:spPr>
          <a:xfrm>
            <a:off x="4976635" y="992221"/>
            <a:ext cx="6937197" cy="4873558"/>
          </a:xfrm>
        </p:spPr>
        <p:txBody>
          <a:bodyPr anchor="ctr">
            <a:normAutofit/>
          </a:bodyPr>
          <a:lstStyle/>
          <a:p>
            <a:r>
              <a:rPr lang="en-US" sz="4000" dirty="0"/>
              <a:t>Preparing for interviews: research positions</a:t>
            </a:r>
          </a:p>
        </p:txBody>
      </p:sp>
      <p:sp>
        <p:nvSpPr>
          <p:cNvPr id="3" name="Subtitle 2">
            <a:extLst>
              <a:ext uri="{FF2B5EF4-FFF2-40B4-BE49-F238E27FC236}">
                <a16:creationId xmlns:a16="http://schemas.microsoft.com/office/drawing/2014/main" id="{4E15284E-3216-45B3-99BD-25B70C544646}"/>
              </a:ext>
            </a:extLst>
          </p:cNvPr>
          <p:cNvSpPr>
            <a:spLocks noGrp="1"/>
          </p:cNvSpPr>
          <p:nvPr>
            <p:ph type="subTitle" idx="1"/>
          </p:nvPr>
        </p:nvSpPr>
        <p:spPr>
          <a:xfrm>
            <a:off x="968056" y="996610"/>
            <a:ext cx="3363901" cy="4864780"/>
          </a:xfrm>
        </p:spPr>
        <p:txBody>
          <a:bodyPr anchor="ctr">
            <a:normAutofit/>
          </a:bodyPr>
          <a:lstStyle/>
          <a:p>
            <a:pPr algn="r"/>
            <a:r>
              <a:rPr lang="en-US" sz="2000" dirty="0">
                <a:solidFill>
                  <a:schemeClr val="tx2"/>
                </a:solidFill>
              </a:rPr>
              <a:t>Sarah K. Bruch</a:t>
            </a:r>
          </a:p>
        </p:txBody>
      </p:sp>
      <p:cxnSp>
        <p:nvCxnSpPr>
          <p:cNvPr id="36" name="Straight Connector 26">
            <a:extLst>
              <a:ext uri="{FF2B5EF4-FFF2-40B4-BE49-F238E27FC236}">
                <a16:creationId xmlns:a16="http://schemas.microsoft.com/office/drawing/2014/main" id="{7766695C-9F91-4225-8954-E3288BC513F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7092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1853754"/>
            <a:ext cx="10240312" cy="4287415"/>
          </a:xfrm>
        </p:spPr>
        <p:txBody>
          <a:bodyPr>
            <a:normAutofit/>
          </a:bodyPr>
          <a:lstStyle/>
          <a:p>
            <a:pPr marL="0" indent="0">
              <a:buNone/>
            </a:pPr>
            <a:r>
              <a:rPr lang="en-US" b="1" u="sng" dirty="0"/>
              <a:t>Research-Related: Experience/Skill-Specific</a:t>
            </a:r>
          </a:p>
          <a:p>
            <a:pPr marL="0" indent="0">
              <a:buNone/>
            </a:pPr>
            <a:r>
              <a:rPr lang="en-US" dirty="0"/>
              <a:t>What experience do you have working with communities (or different public stakeholders)? With government agencies or officials? With policymakers? With practitioners? </a:t>
            </a:r>
          </a:p>
          <a:p>
            <a:pPr marL="0" indent="0">
              <a:buNone/>
            </a:pPr>
            <a:r>
              <a:rPr lang="en-US" dirty="0"/>
              <a:t>Do you have any experience translating research for policy and government audiences?</a:t>
            </a:r>
          </a:p>
          <a:p>
            <a:pPr marL="0" indent="0">
              <a:buNone/>
            </a:pPr>
            <a:r>
              <a:rPr lang="en-US" dirty="0"/>
              <a:t>Scenario-based questions like: Tell us about a time that you encountered a problem and how you solved it. </a:t>
            </a:r>
          </a:p>
          <a:p>
            <a:pPr marL="0" indent="0">
              <a:buNone/>
            </a:pPr>
            <a:r>
              <a:rPr lang="en-US" dirty="0"/>
              <a:t>Scenario-based questions like: Tell us about a time that there were different ways to proceed/next steps in a research project. How did you figure out how to proceed? Choose among the alternatives? </a:t>
            </a:r>
          </a:p>
          <a:p>
            <a:endParaRPr lang="en-US" dirty="0"/>
          </a:p>
          <a:p>
            <a:endParaRPr lang="en-US" dirty="0"/>
          </a:p>
        </p:txBody>
      </p:sp>
    </p:spTree>
    <p:extLst>
      <p:ext uri="{BB962C8B-B14F-4D97-AF65-F5344CB8AC3E}">
        <p14:creationId xmlns:p14="http://schemas.microsoft.com/office/powerpoint/2010/main" val="187522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2"/>
            <a:ext cx="9603275" cy="3834652"/>
          </a:xfrm>
        </p:spPr>
        <p:txBody>
          <a:bodyPr>
            <a:normAutofit/>
          </a:bodyPr>
          <a:lstStyle/>
          <a:p>
            <a:pPr marL="0" indent="0">
              <a:buNone/>
            </a:pPr>
            <a:r>
              <a:rPr lang="en-US" b="1" u="sng" dirty="0"/>
              <a:t>Teaching-Related</a:t>
            </a:r>
          </a:p>
          <a:p>
            <a:pPr marL="0" indent="0">
              <a:buNone/>
            </a:pPr>
            <a:r>
              <a:rPr lang="en-US" dirty="0"/>
              <a:t>The successful candidate will be expected to teach courses in the areas of x, y, and z. </a:t>
            </a:r>
          </a:p>
          <a:p>
            <a:pPr marL="0" indent="0">
              <a:buNone/>
            </a:pPr>
            <a:r>
              <a:rPr lang="en-US" dirty="0"/>
              <a:t>How do you see yourself as fulfilling these teaching needs? </a:t>
            </a:r>
          </a:p>
          <a:p>
            <a:pPr marL="0" indent="0">
              <a:buNone/>
            </a:pPr>
            <a:r>
              <a:rPr lang="en-US" dirty="0"/>
              <a:t>What other courses are you most prepared to teach? </a:t>
            </a:r>
          </a:p>
          <a:p>
            <a:pPr marL="0" indent="0">
              <a:buNone/>
            </a:pPr>
            <a:r>
              <a:rPr lang="en-US" dirty="0"/>
              <a:t>What is your approach to teaching? That is, how would you structure your course, what do you do to get students to get students excited or invested?</a:t>
            </a:r>
          </a:p>
          <a:p>
            <a:endParaRPr lang="en-US" dirty="0"/>
          </a:p>
          <a:p>
            <a:endParaRPr lang="en-US" dirty="0"/>
          </a:p>
        </p:txBody>
      </p:sp>
    </p:spTree>
    <p:extLst>
      <p:ext uri="{BB962C8B-B14F-4D97-AF65-F5344CB8AC3E}">
        <p14:creationId xmlns:p14="http://schemas.microsoft.com/office/powerpoint/2010/main" val="3937965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2"/>
            <a:ext cx="9603275" cy="3834652"/>
          </a:xfrm>
        </p:spPr>
        <p:txBody>
          <a:bodyPr>
            <a:normAutofit/>
          </a:bodyPr>
          <a:lstStyle/>
          <a:p>
            <a:pPr marL="0" indent="0">
              <a:buNone/>
            </a:pPr>
            <a:r>
              <a:rPr lang="en-US" b="1" u="sng" dirty="0"/>
              <a:t>Mentorship and Advising</a:t>
            </a:r>
          </a:p>
          <a:p>
            <a:pPr marL="0" indent="0">
              <a:buNone/>
            </a:pPr>
            <a:r>
              <a:rPr lang="en-US" dirty="0"/>
              <a:t>What are the characteristics and/or practices of a good mentor? </a:t>
            </a:r>
          </a:p>
          <a:p>
            <a:pPr marL="0" indent="0">
              <a:buNone/>
            </a:pPr>
            <a:r>
              <a:rPr lang="en-US" dirty="0"/>
              <a:t>How do you see yourself mentoring both undergraduate and graduate students?</a:t>
            </a:r>
          </a:p>
          <a:p>
            <a:pPr marL="0" indent="0">
              <a:buNone/>
            </a:pPr>
            <a:r>
              <a:rPr lang="en-US" dirty="0"/>
              <a:t>How do you see yourself providing mentorship to more junior colleagues? </a:t>
            </a:r>
          </a:p>
          <a:p>
            <a:endParaRPr lang="en-US" dirty="0"/>
          </a:p>
          <a:p>
            <a:endParaRPr lang="en-US" dirty="0"/>
          </a:p>
        </p:txBody>
      </p:sp>
    </p:spTree>
    <p:extLst>
      <p:ext uri="{BB962C8B-B14F-4D97-AF65-F5344CB8AC3E}">
        <p14:creationId xmlns:p14="http://schemas.microsoft.com/office/powerpoint/2010/main" val="3146463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2"/>
            <a:ext cx="9603275" cy="3834652"/>
          </a:xfrm>
        </p:spPr>
        <p:txBody>
          <a:bodyPr>
            <a:normAutofit fontScale="85000" lnSpcReduction="10000"/>
          </a:bodyPr>
          <a:lstStyle/>
          <a:p>
            <a:pPr marL="0" indent="0">
              <a:buNone/>
            </a:pPr>
            <a:r>
              <a:rPr lang="en-US" b="1" u="sng" dirty="0"/>
              <a:t>Diversity, Equity, and Inclusion-Related</a:t>
            </a:r>
          </a:p>
          <a:p>
            <a:pPr marL="0" indent="0">
              <a:buNone/>
            </a:pPr>
            <a:r>
              <a:rPr lang="en-US" dirty="0"/>
              <a:t>Diversity, equity, and inclusion are cornerstones of our institution’s or organization’s mission or strategic plan.  </a:t>
            </a:r>
          </a:p>
          <a:p>
            <a:pPr marL="0" indent="0">
              <a:buNone/>
            </a:pPr>
            <a:r>
              <a:rPr lang="en-US" dirty="0"/>
              <a:t>Describe your experience working for the advancement of diversity, equity, or inclusion in your current institution. </a:t>
            </a:r>
          </a:p>
          <a:p>
            <a:pPr marL="0" indent="0">
              <a:buNone/>
            </a:pPr>
            <a:r>
              <a:rPr lang="en-US" dirty="0"/>
              <a:t>Describe opportunities you have had to work in diverse, multicultural, and inclusive settings. </a:t>
            </a:r>
          </a:p>
          <a:p>
            <a:pPr marL="0" indent="0">
              <a:buNone/>
            </a:pPr>
            <a:r>
              <a:rPr lang="en-US" dirty="0"/>
              <a:t>Concrete example type questions like: Can you describe a situation where you have made a contribution to creating a more inclusive environment on campus or in another institutional setting. </a:t>
            </a:r>
          </a:p>
          <a:p>
            <a:pPr marL="0" indent="0">
              <a:buNone/>
            </a:pPr>
            <a:r>
              <a:rPr lang="en-US" dirty="0"/>
              <a:t>Scenario-based questions like:  A group of students comes to you and says that there is racial inequity in your classroom’s dynamics. How might you respond to their concerns?</a:t>
            </a:r>
          </a:p>
          <a:p>
            <a:endParaRPr lang="en-US" dirty="0"/>
          </a:p>
          <a:p>
            <a:endParaRPr lang="en-US" dirty="0"/>
          </a:p>
        </p:txBody>
      </p:sp>
    </p:spTree>
    <p:extLst>
      <p:ext uri="{BB962C8B-B14F-4D97-AF65-F5344CB8AC3E}">
        <p14:creationId xmlns:p14="http://schemas.microsoft.com/office/powerpoint/2010/main" val="1016097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2"/>
            <a:ext cx="9603275" cy="3834652"/>
          </a:xfrm>
        </p:spPr>
        <p:txBody>
          <a:bodyPr>
            <a:normAutofit fontScale="92500" lnSpcReduction="20000"/>
          </a:bodyPr>
          <a:lstStyle/>
          <a:p>
            <a:pPr marL="0" indent="0">
              <a:buNone/>
            </a:pPr>
            <a:r>
              <a:rPr lang="en-US" b="1" u="sng" dirty="0"/>
              <a:t>Wrap-up General Questions</a:t>
            </a:r>
          </a:p>
          <a:p>
            <a:pPr marL="0" indent="0">
              <a:buNone/>
            </a:pPr>
            <a:r>
              <a:rPr lang="en-US" sz="1900" dirty="0"/>
              <a:t>How does this position fit with how you see yourself? your goals? your future work and career?</a:t>
            </a:r>
          </a:p>
          <a:p>
            <a:pPr marL="0" indent="0">
              <a:buNone/>
            </a:pPr>
            <a:r>
              <a:rPr lang="en-US" sz="1900" dirty="0"/>
              <a:t>	Alternative:  What are your long-term career (future) goals and how would this position 	help you achieve those goals (fit</a:t>
            </a:r>
            <a:r>
              <a:rPr lang="en-US" sz="1900"/>
              <a:t>)? </a:t>
            </a:r>
          </a:p>
          <a:p>
            <a:pPr marL="0" indent="0">
              <a:buNone/>
            </a:pPr>
            <a:r>
              <a:rPr lang="en-US" sz="1900">
                <a:effectLst/>
                <a:ea typeface="Times New Roman" panose="02020603050405020304" pitchFamily="18" charset="0"/>
              </a:rPr>
              <a:t>What </a:t>
            </a:r>
            <a:r>
              <a:rPr lang="en-US" sz="1900" dirty="0">
                <a:effectLst/>
                <a:ea typeface="Times New Roman" panose="02020603050405020304" pitchFamily="18" charset="0"/>
              </a:rPr>
              <a:t>excites you most about this position, what do you think would be your biggest challenge(s), and how would you measure your success in the position?</a:t>
            </a:r>
          </a:p>
          <a:p>
            <a:pPr marL="0" indent="0">
              <a:buNone/>
            </a:pPr>
            <a:r>
              <a:rPr lang="en-US" sz="1900" dirty="0">
                <a:effectLst/>
                <a:ea typeface="Calibri" panose="020F0502020204030204" pitchFamily="34" charset="0"/>
              </a:rPr>
              <a:t>Why this position in comparison to other postdoctoral fellowships or other academic positions?</a:t>
            </a:r>
          </a:p>
          <a:p>
            <a:pPr marL="0" indent="0">
              <a:buNone/>
            </a:pPr>
            <a:r>
              <a:rPr lang="en-US" sz="1900" dirty="0"/>
              <a:t>What are your next steps in terms of your research agenda? </a:t>
            </a:r>
          </a:p>
          <a:p>
            <a:pPr marL="0" indent="0">
              <a:buNone/>
            </a:pPr>
            <a:r>
              <a:rPr lang="en-US" sz="1900" dirty="0"/>
              <a:t>Is there anything else that you would like to tell us about that we didn’t ask about or that you didn’t have an opportunity to share with us today?</a:t>
            </a:r>
          </a:p>
          <a:p>
            <a:pPr marL="0"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87613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potential questions about position</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2"/>
            <a:ext cx="9603275" cy="3834652"/>
          </a:xfrm>
        </p:spPr>
        <p:txBody>
          <a:bodyPr>
            <a:normAutofit fontScale="92500" lnSpcReduction="20000"/>
          </a:bodyPr>
          <a:lstStyle/>
          <a:p>
            <a:pPr marL="0" indent="0">
              <a:buNone/>
            </a:pPr>
            <a:r>
              <a:rPr lang="en-US" b="1" u="sng" dirty="0"/>
              <a:t>Questions about Position</a:t>
            </a:r>
          </a:p>
          <a:p>
            <a:pPr marL="0" indent="0">
              <a:buNone/>
            </a:pPr>
            <a:r>
              <a:rPr lang="en-US" dirty="0"/>
              <a:t>It is typical for interviewers to provide time at the end of the interview for you to ask questions.  “What questions do you have for us?” </a:t>
            </a:r>
          </a:p>
          <a:p>
            <a:pPr marL="0" indent="0">
              <a:buNone/>
            </a:pPr>
            <a:r>
              <a:rPr lang="en-US" dirty="0"/>
              <a:t>Prepare a small number of questions to ask the hiring committee. </a:t>
            </a:r>
          </a:p>
          <a:p>
            <a:pPr marL="0" indent="0">
              <a:buNone/>
            </a:pPr>
            <a:r>
              <a:rPr lang="en-US" dirty="0"/>
              <a:t>Consider asking about aspects of the position that were not clear or not included in the position announcement: workload expectations, teaching expectations (load and types of courses want/desire or required to teach), appointment structure (joint or select dept when cluster or university-wide initiative).</a:t>
            </a:r>
          </a:p>
          <a:p>
            <a:pPr marL="0" indent="0">
              <a:buNone/>
            </a:pPr>
            <a:r>
              <a:rPr lang="en-US" dirty="0"/>
              <a:t>What is their timeline and progress for moving forward? </a:t>
            </a:r>
          </a:p>
          <a:p>
            <a:pPr marL="0" indent="0">
              <a:buNone/>
            </a:pPr>
            <a:r>
              <a:rPr lang="en-US" dirty="0"/>
              <a:t>What do you all appreciate about working at this department/school or organization? </a:t>
            </a:r>
          </a:p>
          <a:p>
            <a:pPr marL="0"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058785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follow up</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2"/>
            <a:ext cx="9603275" cy="3834652"/>
          </a:xfrm>
        </p:spPr>
        <p:txBody>
          <a:bodyPr>
            <a:normAutofit/>
          </a:bodyPr>
          <a:lstStyle/>
          <a:p>
            <a:pPr marL="0" indent="0">
              <a:buNone/>
            </a:pPr>
            <a:r>
              <a:rPr lang="en-US" b="1" u="sng" dirty="0"/>
              <a:t>Post interview</a:t>
            </a:r>
          </a:p>
          <a:p>
            <a:pPr marL="0" indent="0">
              <a:buNone/>
            </a:pPr>
            <a:r>
              <a:rPr lang="en-US" dirty="0"/>
              <a:t>The following day you should send thank you emails to everyone that was present at the interview. </a:t>
            </a:r>
          </a:p>
          <a:p>
            <a:pPr marL="0" indent="0">
              <a:buNone/>
            </a:pPr>
            <a:r>
              <a:rPr lang="en-US" dirty="0"/>
              <a:t>Also feel free to send additional questions to the chair of the committee with this email.</a:t>
            </a:r>
          </a:p>
          <a:p>
            <a:pPr marL="0" indent="0">
              <a:buNone/>
            </a:pP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294361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b="1" dirty="0"/>
              <a:t>Finalist visits or </a:t>
            </a:r>
            <a:r>
              <a:rPr lang="en-US" sz="3200" b="1" dirty="0"/>
              <a:t>Campus visits: </a:t>
            </a:r>
            <a:br>
              <a:rPr lang="en-US" sz="3200" dirty="0"/>
            </a:br>
            <a:r>
              <a:rPr lang="en-US" sz="3200" dirty="0"/>
              <a:t>What to expect</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p:txBody>
          <a:bodyPr>
            <a:normAutofit fontScale="92500" lnSpcReduction="20000"/>
          </a:bodyPr>
          <a:lstStyle/>
          <a:p>
            <a:pPr marL="0" indent="0">
              <a:buNone/>
            </a:pPr>
            <a:r>
              <a:rPr lang="en-US" dirty="0"/>
              <a:t>From half day to two days of tightly scheduled meetings (start at 8 or 9 in the morning with very few breaks, and typically breakfast, lunch, and dinner meetings as well).</a:t>
            </a:r>
          </a:p>
          <a:p>
            <a:pPr marL="0" indent="0">
              <a:buNone/>
            </a:pPr>
            <a:r>
              <a:rPr lang="en-US" dirty="0"/>
              <a:t>Schedules typically include: </a:t>
            </a:r>
          </a:p>
          <a:p>
            <a:pPr lvl="1"/>
            <a:r>
              <a:rPr lang="en-US" dirty="0"/>
              <a:t>One-on-one meetings with faculty in the department/school or other researchers in the organization </a:t>
            </a:r>
          </a:p>
          <a:p>
            <a:pPr lvl="1"/>
            <a:r>
              <a:rPr lang="en-US" dirty="0"/>
              <a:t>Research presentation “Job talk” (sometimes provided with prep time directly prior, but not always)</a:t>
            </a:r>
          </a:p>
          <a:p>
            <a:pPr lvl="1"/>
            <a:r>
              <a:rPr lang="en-US" dirty="0"/>
              <a:t>Session with current students or more junior researchers or student interns</a:t>
            </a:r>
          </a:p>
          <a:p>
            <a:pPr lvl="1"/>
            <a:r>
              <a:rPr lang="en-US" dirty="0"/>
              <a:t>One-on-one meetings with administrators or senior leadership of organization, department, school, university </a:t>
            </a:r>
          </a:p>
          <a:p>
            <a:pPr lvl="1"/>
            <a:r>
              <a:rPr lang="en-US" dirty="0"/>
              <a:t>Group meals and/or combined with one-on-one meetings </a:t>
            </a:r>
          </a:p>
        </p:txBody>
      </p:sp>
    </p:spTree>
    <p:extLst>
      <p:ext uri="{BB962C8B-B14F-4D97-AF65-F5344CB8AC3E}">
        <p14:creationId xmlns:p14="http://schemas.microsoft.com/office/powerpoint/2010/main" val="2591817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sz="3200" b="1" dirty="0"/>
              <a:t>Research presentation/Job talks: </a:t>
            </a:r>
            <a:br>
              <a:rPr lang="en-US" sz="3200" dirty="0"/>
            </a:br>
            <a:r>
              <a:rPr lang="en-US" sz="3200" dirty="0"/>
              <a:t>What to expect</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p:txBody>
          <a:bodyPr>
            <a:normAutofit/>
          </a:bodyPr>
          <a:lstStyle/>
          <a:p>
            <a:pPr marL="0" indent="0">
              <a:buNone/>
            </a:pPr>
            <a:r>
              <a:rPr lang="en-US" dirty="0"/>
              <a:t>Usually allocated as 60-90 minute slot on schedule and attended mostly by faculty and students in the department/school., or much of the research staff of an organization </a:t>
            </a:r>
          </a:p>
          <a:p>
            <a:pPr marL="0" indent="0">
              <a:buNone/>
            </a:pPr>
            <a:r>
              <a:rPr lang="en-US" dirty="0"/>
              <a:t>Sometimes these are recorded for viewing by those not able to attend in person.</a:t>
            </a:r>
          </a:p>
          <a:p>
            <a:pPr marL="0" indent="0">
              <a:buNone/>
            </a:pPr>
            <a:r>
              <a:rPr lang="en-US" dirty="0"/>
              <a:t>Typical format </a:t>
            </a:r>
          </a:p>
          <a:p>
            <a:pPr lvl="1"/>
            <a:r>
              <a:rPr lang="en-US" dirty="0"/>
              <a:t>Introduction of you (by search committee member/chair)</a:t>
            </a:r>
          </a:p>
          <a:p>
            <a:pPr lvl="1"/>
            <a:r>
              <a:rPr lang="en-US" dirty="0"/>
              <a:t>Formal presentation (30-45 minutes with </a:t>
            </a:r>
            <a:r>
              <a:rPr lang="en-US" dirty="0" err="1"/>
              <a:t>Powerpoint</a:t>
            </a:r>
            <a:r>
              <a:rPr lang="en-US" dirty="0"/>
              <a:t> slides) </a:t>
            </a:r>
          </a:p>
          <a:p>
            <a:pPr lvl="1"/>
            <a:r>
              <a:rPr lang="en-US" dirty="0"/>
              <a:t>Question period (30-45 minutes)  </a:t>
            </a:r>
          </a:p>
        </p:txBody>
      </p:sp>
    </p:spTree>
    <p:extLst>
      <p:ext uri="{BB962C8B-B14F-4D97-AF65-F5344CB8AC3E}">
        <p14:creationId xmlns:p14="http://schemas.microsoft.com/office/powerpoint/2010/main" val="4180606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sz="3200" b="1" dirty="0"/>
              <a:t>Research presentation/Job talks: </a:t>
            </a:r>
            <a:br>
              <a:rPr lang="en-US" sz="3200" dirty="0"/>
            </a:br>
            <a:r>
              <a:rPr lang="en-US" sz="3200" dirty="0"/>
              <a:t>What to expect</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p:txBody>
          <a:bodyPr>
            <a:normAutofit fontScale="92500"/>
          </a:bodyPr>
          <a:lstStyle/>
          <a:p>
            <a:pPr marL="0" indent="0">
              <a:buNone/>
            </a:pPr>
            <a:r>
              <a:rPr lang="en-US" dirty="0"/>
              <a:t>Always ask the department/person who invited you about what they are expecting for the job talk – departments have different norms and structures and the more you know the better!</a:t>
            </a:r>
          </a:p>
          <a:p>
            <a:pPr marL="0" indent="0">
              <a:buNone/>
            </a:pPr>
            <a:r>
              <a:rPr lang="en-US" dirty="0"/>
              <a:t>Ask about: things like: </a:t>
            </a:r>
          </a:p>
          <a:p>
            <a:pPr lvl="1"/>
            <a:r>
              <a:rPr lang="en-US" dirty="0"/>
              <a:t>anticipated audience (faculty, undergrads, graduate students)</a:t>
            </a:r>
          </a:p>
          <a:p>
            <a:pPr lvl="1"/>
            <a:r>
              <a:rPr lang="en-US" dirty="0"/>
              <a:t>room arrangement (lecture style, conference room, lounge, </a:t>
            </a:r>
            <a:r>
              <a:rPr lang="en-US" dirty="0" err="1"/>
              <a:t>etc</a:t>
            </a:r>
            <a:r>
              <a:rPr lang="en-US" dirty="0"/>
              <a:t>)</a:t>
            </a:r>
          </a:p>
          <a:p>
            <a:pPr lvl="1"/>
            <a:r>
              <a:rPr lang="en-US" dirty="0"/>
              <a:t>expected length of presentation and Q&amp;A</a:t>
            </a:r>
          </a:p>
          <a:p>
            <a:pPr lvl="1"/>
            <a:r>
              <a:rPr lang="en-US" dirty="0"/>
              <a:t>availability of IT/technological equipment</a:t>
            </a:r>
          </a:p>
          <a:p>
            <a:pPr marL="0" indent="0">
              <a:buNone/>
            </a:pPr>
            <a:r>
              <a:rPr lang="en-US" dirty="0"/>
              <a:t>Request a 15-30 minute break before your job talk so you can prepare.</a:t>
            </a:r>
          </a:p>
        </p:txBody>
      </p:sp>
    </p:spTree>
    <p:extLst>
      <p:ext uri="{BB962C8B-B14F-4D97-AF65-F5344CB8AC3E}">
        <p14:creationId xmlns:p14="http://schemas.microsoft.com/office/powerpoint/2010/main" val="1046364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832F7F-476E-430D-8B64-928777ABC6D3}"/>
              </a:ext>
            </a:extLst>
          </p:cNvPr>
          <p:cNvSpPr>
            <a:spLocks noGrp="1"/>
          </p:cNvSpPr>
          <p:nvPr>
            <p:ph type="title"/>
          </p:nvPr>
        </p:nvSpPr>
        <p:spPr>
          <a:xfrm>
            <a:off x="1451579" y="804519"/>
            <a:ext cx="9603275" cy="1049235"/>
          </a:xfrm>
        </p:spPr>
        <p:txBody>
          <a:bodyPr>
            <a:normAutofit/>
          </a:bodyPr>
          <a:lstStyle/>
          <a:p>
            <a:r>
              <a:rPr lang="en-US" dirty="0"/>
              <a:t>Agenda</a:t>
            </a:r>
          </a:p>
        </p:txBody>
      </p:sp>
      <p:cxnSp>
        <p:nvCxnSpPr>
          <p:cNvPr id="12" name="Straight Connector 11">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4" name="Rectangle 13">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478DDDDC-0D26-4FDF-8DAB-F130C6608925}"/>
              </a:ext>
            </a:extLst>
          </p:cNvPr>
          <p:cNvGraphicFramePr>
            <a:graphicFrameLocks noGrp="1"/>
          </p:cNvGraphicFramePr>
          <p:nvPr>
            <p:ph idx="1"/>
            <p:extLst>
              <p:ext uri="{D42A27DB-BD31-4B8C-83A1-F6EECF244321}">
                <p14:modId xmlns:p14="http://schemas.microsoft.com/office/powerpoint/2010/main" val="2690839745"/>
              </p:ext>
            </p:extLst>
          </p:nvPr>
        </p:nvGraphicFramePr>
        <p:xfrm>
          <a:off x="852257" y="2215299"/>
          <a:ext cx="10507042" cy="41477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8881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sz="3200" b="1" dirty="0"/>
              <a:t>Research presentation/Job talks: </a:t>
            </a:r>
            <a:r>
              <a:rPr lang="en-US" sz="3200" dirty="0"/>
              <a:t>Preparation</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p:txBody>
          <a:bodyPr>
            <a:normAutofit/>
          </a:bodyPr>
          <a:lstStyle/>
          <a:p>
            <a:pPr marL="0" indent="0">
              <a:buNone/>
            </a:pPr>
            <a:r>
              <a:rPr lang="en-US" dirty="0"/>
              <a:t>Look at department/school website and be familiar with what they do and what is going on.</a:t>
            </a:r>
          </a:p>
          <a:p>
            <a:pPr marL="0" indent="0">
              <a:buNone/>
            </a:pPr>
            <a:r>
              <a:rPr lang="en-US" dirty="0"/>
              <a:t>Look up the people that are on your schedule for personal meetings (what kind of research do they do, points of overlap with your own, etc.)</a:t>
            </a:r>
          </a:p>
          <a:p>
            <a:pPr marL="0" indent="0">
              <a:buNone/>
            </a:pPr>
            <a:endParaRPr lang="en-US" dirty="0"/>
          </a:p>
          <a:p>
            <a:endParaRPr lang="en-US" dirty="0"/>
          </a:p>
        </p:txBody>
      </p:sp>
    </p:spTree>
    <p:extLst>
      <p:ext uri="{BB962C8B-B14F-4D97-AF65-F5344CB8AC3E}">
        <p14:creationId xmlns:p14="http://schemas.microsoft.com/office/powerpoint/2010/main" val="1589035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sz="3200" b="1" dirty="0"/>
              <a:t>Research presentation/Job talks: </a:t>
            </a:r>
            <a:r>
              <a:rPr lang="en-US" sz="3200" dirty="0"/>
              <a:t>Preparation</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p:txBody>
          <a:bodyPr>
            <a:normAutofit/>
          </a:bodyPr>
          <a:lstStyle/>
          <a:p>
            <a:pPr marL="0" indent="0">
              <a:buNone/>
            </a:pPr>
            <a:r>
              <a:rPr lang="en-US" dirty="0"/>
              <a:t>Pick a chapter from dissertation or job market paper that will be the basis of your job talk. </a:t>
            </a:r>
          </a:p>
          <a:p>
            <a:pPr marL="0" indent="0">
              <a:buNone/>
            </a:pPr>
            <a:r>
              <a:rPr lang="en-US" dirty="0"/>
              <a:t>Opportunity to demonstrate strongest research! </a:t>
            </a:r>
          </a:p>
          <a:p>
            <a:pPr marL="0" indent="0">
              <a:buNone/>
            </a:pPr>
            <a:r>
              <a:rPr lang="en-US" dirty="0"/>
              <a:t>Majority of talk is focused on the single research paper/chapter.</a:t>
            </a:r>
          </a:p>
          <a:p>
            <a:pPr marL="0" indent="0">
              <a:buNone/>
            </a:pPr>
            <a:r>
              <a:rPr lang="en-US" dirty="0"/>
              <a:t>Introduction includes self-introduction and brief description of your work and how the piece you are presenting fits in your larger research portfolio.</a:t>
            </a:r>
          </a:p>
          <a:p>
            <a:pPr marL="0" indent="0">
              <a:buNone/>
            </a:pPr>
            <a:r>
              <a:rPr lang="en-US" dirty="0"/>
              <a:t>Conclusion includes brief mention of other projects and interests, long-term research plans.   </a:t>
            </a:r>
          </a:p>
        </p:txBody>
      </p:sp>
    </p:spTree>
    <p:extLst>
      <p:ext uri="{BB962C8B-B14F-4D97-AF65-F5344CB8AC3E}">
        <p14:creationId xmlns:p14="http://schemas.microsoft.com/office/powerpoint/2010/main" val="1631185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sz="3200" b="1" dirty="0"/>
              <a:t>Research presentation/Job talks: </a:t>
            </a:r>
            <a:r>
              <a:rPr lang="en-US" sz="3200" dirty="0"/>
              <a:t>Preparation</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p:txBody>
          <a:bodyPr>
            <a:normAutofit lnSpcReduction="10000"/>
          </a:bodyPr>
          <a:lstStyle/>
          <a:p>
            <a:pPr marL="0" indent="0">
              <a:buNone/>
            </a:pPr>
            <a:r>
              <a:rPr lang="en-US" dirty="0"/>
              <a:t>Practice! With a real audience (of faculty and student colleagues) including Q&amp;A </a:t>
            </a:r>
          </a:p>
          <a:p>
            <a:pPr marL="0" indent="0">
              <a:buNone/>
            </a:pPr>
            <a:r>
              <a:rPr lang="en-US" dirty="0"/>
              <a:t>Pitch talk to department - generalist academic public policy/public administration audience.</a:t>
            </a:r>
          </a:p>
          <a:p>
            <a:pPr marL="0" indent="0">
              <a:buNone/>
            </a:pPr>
            <a:r>
              <a:rPr lang="en-US" dirty="0"/>
              <a:t>Identify a few key take-aways and emphasize them in the talk </a:t>
            </a:r>
          </a:p>
          <a:p>
            <a:pPr marL="0" indent="0">
              <a:buNone/>
            </a:pPr>
            <a:r>
              <a:rPr lang="en-US" dirty="0"/>
              <a:t>What people are looking for in your talk: </a:t>
            </a:r>
          </a:p>
          <a:p>
            <a:pPr lvl="1"/>
            <a:r>
              <a:rPr lang="en-US" dirty="0"/>
              <a:t>knowledge of area and research expertise</a:t>
            </a:r>
          </a:p>
          <a:p>
            <a:pPr lvl="1"/>
            <a:r>
              <a:rPr lang="en-US" dirty="0"/>
              <a:t>presentation and teaching skills</a:t>
            </a:r>
          </a:p>
          <a:p>
            <a:pPr lvl="1"/>
            <a:r>
              <a:rPr lang="en-US" dirty="0"/>
              <a:t>professionalism and ability to respond to questions</a:t>
            </a:r>
          </a:p>
          <a:p>
            <a:pPr lvl="1"/>
            <a:r>
              <a:rPr lang="en-US" dirty="0"/>
              <a:t>enthusiasm and interest in the area and your own research </a:t>
            </a:r>
          </a:p>
        </p:txBody>
      </p:sp>
    </p:spTree>
    <p:extLst>
      <p:ext uri="{BB962C8B-B14F-4D97-AF65-F5344CB8AC3E}">
        <p14:creationId xmlns:p14="http://schemas.microsoft.com/office/powerpoint/2010/main" val="1126411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061AD-F6EE-4D52-BD78-0BDC0971B667}"/>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3703038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061AD-F6EE-4D52-BD78-0BDC0971B667}"/>
              </a:ext>
            </a:extLst>
          </p:cNvPr>
          <p:cNvSpPr>
            <a:spLocks noGrp="1"/>
          </p:cNvSpPr>
          <p:nvPr>
            <p:ph type="title"/>
          </p:nvPr>
        </p:nvSpPr>
        <p:spPr>
          <a:xfrm>
            <a:off x="1451580" y="804520"/>
            <a:ext cx="4176511" cy="1049235"/>
          </a:xfrm>
        </p:spPr>
        <p:txBody>
          <a:bodyPr>
            <a:normAutofit/>
          </a:bodyPr>
          <a:lstStyle/>
          <a:p>
            <a:r>
              <a:rPr lang="en-US" dirty="0"/>
              <a:t>resources</a:t>
            </a:r>
          </a:p>
        </p:txBody>
      </p:sp>
      <p:sp>
        <p:nvSpPr>
          <p:cNvPr id="3" name="Content Placeholder 2">
            <a:extLst>
              <a:ext uri="{FF2B5EF4-FFF2-40B4-BE49-F238E27FC236}">
                <a16:creationId xmlns:a16="http://schemas.microsoft.com/office/drawing/2014/main" id="{E081D8AA-D582-43CA-B3D2-F0E5BCBF6CFC}"/>
              </a:ext>
            </a:extLst>
          </p:cNvPr>
          <p:cNvSpPr>
            <a:spLocks noGrp="1"/>
          </p:cNvSpPr>
          <p:nvPr>
            <p:ph idx="1"/>
          </p:nvPr>
        </p:nvSpPr>
        <p:spPr>
          <a:xfrm>
            <a:off x="1451580" y="2015732"/>
            <a:ext cx="5428614" cy="3790264"/>
          </a:xfrm>
        </p:spPr>
        <p:txBody>
          <a:bodyPr>
            <a:normAutofit/>
          </a:bodyPr>
          <a:lstStyle/>
          <a:p>
            <a:pPr marL="0" indent="0">
              <a:lnSpc>
                <a:spcPct val="110000"/>
              </a:lnSpc>
              <a:buNone/>
            </a:pPr>
            <a:r>
              <a:rPr lang="en-US" sz="1800" dirty="0"/>
              <a:t>Slide decks for previous sessions </a:t>
            </a:r>
          </a:p>
          <a:p>
            <a:pPr lvl="1">
              <a:lnSpc>
                <a:spcPct val="110000"/>
              </a:lnSpc>
            </a:pPr>
            <a:r>
              <a:rPr lang="en-US" dirty="0"/>
              <a:t>CV and Academic Bio Workshop</a:t>
            </a:r>
          </a:p>
          <a:p>
            <a:pPr lvl="1">
              <a:lnSpc>
                <a:spcPct val="110000"/>
              </a:lnSpc>
            </a:pPr>
            <a:r>
              <a:rPr lang="en-US" dirty="0"/>
              <a:t>Presenting and Talking about Your Work</a:t>
            </a:r>
          </a:p>
          <a:p>
            <a:pPr lvl="1">
              <a:lnSpc>
                <a:spcPct val="110000"/>
              </a:lnSpc>
            </a:pPr>
            <a:r>
              <a:rPr lang="en-US" dirty="0"/>
              <a:t>Preparing for Research Careers</a:t>
            </a:r>
          </a:p>
          <a:p>
            <a:pPr lvl="1">
              <a:lnSpc>
                <a:spcPct val="110000"/>
              </a:lnSpc>
            </a:pPr>
            <a:r>
              <a:rPr lang="en-US" dirty="0"/>
              <a:t>Funding, Research, &amp; Training Opportunities</a:t>
            </a:r>
          </a:p>
          <a:p>
            <a:pPr lvl="1">
              <a:lnSpc>
                <a:spcPct val="110000"/>
              </a:lnSpc>
            </a:pPr>
            <a:r>
              <a:rPr lang="en-US" dirty="0"/>
              <a:t>Preparing for the Academic Job Market</a:t>
            </a:r>
          </a:p>
          <a:p>
            <a:pPr lvl="1">
              <a:lnSpc>
                <a:spcPct val="110000"/>
              </a:lnSpc>
            </a:pPr>
            <a:r>
              <a:rPr lang="en-US" dirty="0"/>
              <a:t>Academic Publishing</a:t>
            </a:r>
          </a:p>
          <a:p>
            <a:pPr marL="0" indent="0">
              <a:lnSpc>
                <a:spcPct val="110000"/>
              </a:lnSpc>
              <a:buNone/>
            </a:pPr>
            <a:endParaRPr lang="en-US" sz="1500" dirty="0"/>
          </a:p>
          <a:p>
            <a:pPr marL="0" indent="0">
              <a:lnSpc>
                <a:spcPct val="110000"/>
              </a:lnSpc>
              <a:buNone/>
            </a:pPr>
            <a:r>
              <a:rPr lang="en-US" sz="1800" dirty="0"/>
              <a:t>Available on Biden School website at: </a:t>
            </a:r>
            <a:r>
              <a:rPr lang="en-US" sz="1800" dirty="0">
                <a:hlinkClick r:id="rId2"/>
              </a:rPr>
              <a:t>https://www.bidenschool.udel.edu/student-resources</a:t>
            </a:r>
            <a:r>
              <a:rPr lang="en-US" sz="1800" dirty="0"/>
              <a:t> </a:t>
            </a:r>
          </a:p>
          <a:p>
            <a:pPr lvl="1">
              <a:lnSpc>
                <a:spcPct val="110000"/>
              </a:lnSpc>
            </a:pPr>
            <a:endParaRPr lang="en-US" sz="1500" dirty="0"/>
          </a:p>
        </p:txBody>
      </p:sp>
      <p:sp>
        <p:nvSpPr>
          <p:cNvPr id="12" name="Content Placeholder 2">
            <a:extLst>
              <a:ext uri="{FF2B5EF4-FFF2-40B4-BE49-F238E27FC236}">
                <a16:creationId xmlns:a16="http://schemas.microsoft.com/office/drawing/2014/main" id="{15D507BD-9C77-4399-A9E8-5433D0D5112A}"/>
              </a:ext>
            </a:extLst>
          </p:cNvPr>
          <p:cNvSpPr txBox="1">
            <a:spLocks/>
          </p:cNvSpPr>
          <p:nvPr/>
        </p:nvSpPr>
        <p:spPr>
          <a:xfrm>
            <a:off x="6619864" y="2015732"/>
            <a:ext cx="5428614" cy="3790264"/>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nSpc>
                <a:spcPct val="110000"/>
              </a:lnSpc>
              <a:buFont typeface="Arial" panose="020B0604020202020204" pitchFamily="34" charset="0"/>
              <a:buNone/>
            </a:pPr>
            <a:r>
              <a:rPr lang="en-US" sz="1800" dirty="0"/>
              <a:t>APPAM Professional Development Series (</a:t>
            </a:r>
            <a:r>
              <a:rPr lang="en-US" sz="1800" dirty="0">
                <a:hlinkClick r:id="rId3"/>
              </a:rPr>
              <a:t>link</a:t>
            </a:r>
            <a:r>
              <a:rPr lang="en-US" sz="1800" dirty="0"/>
              <a:t>)</a:t>
            </a:r>
            <a:endParaRPr lang="en-US" sz="1500" dirty="0"/>
          </a:p>
          <a:p>
            <a:pPr marL="0" indent="0">
              <a:lnSpc>
                <a:spcPct val="110000"/>
              </a:lnSpc>
              <a:buFont typeface="Arial" panose="020B0604020202020204" pitchFamily="34" charset="0"/>
              <a:buNone/>
            </a:pPr>
            <a:r>
              <a:rPr lang="en-US" sz="1800" dirty="0"/>
              <a:t>ASA Professional Development Resources (</a:t>
            </a:r>
            <a:r>
              <a:rPr lang="en-US" sz="1800" dirty="0">
                <a:hlinkClick r:id="rId4"/>
              </a:rPr>
              <a:t>link</a:t>
            </a:r>
            <a:r>
              <a:rPr lang="en-US" sz="1800" dirty="0"/>
              <a:t>)</a:t>
            </a:r>
          </a:p>
          <a:p>
            <a:pPr marL="0" indent="0">
              <a:lnSpc>
                <a:spcPct val="110000"/>
              </a:lnSpc>
              <a:buFont typeface="Arial" panose="020B0604020202020204" pitchFamily="34" charset="0"/>
              <a:buNone/>
            </a:pPr>
            <a:r>
              <a:rPr lang="en-US" sz="1800" dirty="0"/>
              <a:t>APSA Graduate Student Connection (</a:t>
            </a:r>
            <a:r>
              <a:rPr lang="en-US" sz="1800" dirty="0">
                <a:hlinkClick r:id="rId5"/>
              </a:rPr>
              <a:t>link</a:t>
            </a:r>
            <a:r>
              <a:rPr lang="en-US" sz="1800" dirty="0"/>
              <a:t>)</a:t>
            </a:r>
          </a:p>
          <a:p>
            <a:pPr marL="0" indent="0">
              <a:lnSpc>
                <a:spcPct val="110000"/>
              </a:lnSpc>
              <a:buFont typeface="Arial" panose="020B0604020202020204" pitchFamily="34" charset="0"/>
              <a:buNone/>
            </a:pPr>
            <a:r>
              <a:rPr lang="en-US" sz="1800" dirty="0"/>
              <a:t>AERA Graduate Student Council (</a:t>
            </a:r>
            <a:r>
              <a:rPr lang="en-US" sz="1800" dirty="0">
                <a:hlinkClick r:id="rId6"/>
              </a:rPr>
              <a:t>link</a:t>
            </a:r>
            <a:r>
              <a:rPr lang="en-US" sz="1800" dirty="0"/>
              <a:t>)</a:t>
            </a:r>
            <a:endParaRPr lang="en-US" sz="2400" dirty="0"/>
          </a:p>
        </p:txBody>
      </p:sp>
    </p:spTree>
    <p:extLst>
      <p:ext uri="{BB962C8B-B14F-4D97-AF65-F5344CB8AC3E}">
        <p14:creationId xmlns:p14="http://schemas.microsoft.com/office/powerpoint/2010/main" val="2117079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2636-DD53-4643-B8A5-F03BEE05E9FF}"/>
              </a:ext>
            </a:extLst>
          </p:cNvPr>
          <p:cNvSpPr>
            <a:spLocks noGrp="1"/>
          </p:cNvSpPr>
          <p:nvPr>
            <p:ph type="title"/>
          </p:nvPr>
        </p:nvSpPr>
        <p:spPr/>
        <p:txBody>
          <a:bodyPr/>
          <a:lstStyle/>
          <a:p>
            <a:r>
              <a:rPr lang="en-US" b="1" dirty="0"/>
              <a:t>Overview of research position interview process</a:t>
            </a:r>
          </a:p>
        </p:txBody>
      </p:sp>
      <p:sp>
        <p:nvSpPr>
          <p:cNvPr id="3" name="Content Placeholder 2">
            <a:extLst>
              <a:ext uri="{FF2B5EF4-FFF2-40B4-BE49-F238E27FC236}">
                <a16:creationId xmlns:a16="http://schemas.microsoft.com/office/drawing/2014/main" id="{52F26B58-AB59-401A-8B35-B7C2772B95F2}"/>
              </a:ext>
            </a:extLst>
          </p:cNvPr>
          <p:cNvSpPr>
            <a:spLocks noGrp="1"/>
          </p:cNvSpPr>
          <p:nvPr>
            <p:ph idx="1"/>
          </p:nvPr>
        </p:nvSpPr>
        <p:spPr>
          <a:xfrm>
            <a:off x="1451579" y="2015732"/>
            <a:ext cx="9929594" cy="3450613"/>
          </a:xfrm>
        </p:spPr>
        <p:txBody>
          <a:bodyPr>
            <a:normAutofit/>
          </a:bodyPr>
          <a:lstStyle/>
          <a:p>
            <a:pPr marL="0" indent="0">
              <a:buNone/>
            </a:pPr>
            <a:r>
              <a:rPr lang="en-US" dirty="0"/>
              <a:t>Both academic and non-academic (industry, government, etc.) research positions tend to have multiple rounds of interviews.</a:t>
            </a:r>
          </a:p>
          <a:p>
            <a:pPr marL="0" indent="0">
              <a:buNone/>
            </a:pPr>
            <a:endParaRPr lang="en-US" b="1" dirty="0"/>
          </a:p>
          <a:p>
            <a:pPr marL="0" indent="0">
              <a:buNone/>
            </a:pPr>
            <a:r>
              <a:rPr lang="en-US" b="1" dirty="0"/>
              <a:t>First round </a:t>
            </a:r>
          </a:p>
          <a:p>
            <a:r>
              <a:rPr lang="en-US" dirty="0"/>
              <a:t>Typically used to learn more about a select group of applicants (6-10 applicants) </a:t>
            </a:r>
          </a:p>
          <a:p>
            <a:r>
              <a:rPr lang="en-US" dirty="0"/>
              <a:t>Most conducted via video conference (Zoom) with set of questions asked of every applicant</a:t>
            </a:r>
          </a:p>
        </p:txBody>
      </p:sp>
      <p:sp>
        <p:nvSpPr>
          <p:cNvPr id="4" name="TextBox 3">
            <a:extLst>
              <a:ext uri="{FF2B5EF4-FFF2-40B4-BE49-F238E27FC236}">
                <a16:creationId xmlns:a16="http://schemas.microsoft.com/office/drawing/2014/main" id="{1C6239D1-D5F4-40A4-863A-823BFBB1724B}"/>
              </a:ext>
            </a:extLst>
          </p:cNvPr>
          <p:cNvSpPr txBox="1"/>
          <p:nvPr/>
        </p:nvSpPr>
        <p:spPr>
          <a:xfrm>
            <a:off x="1396753" y="5466345"/>
            <a:ext cx="10795247" cy="646331"/>
          </a:xfrm>
          <a:prstGeom prst="rect">
            <a:avLst/>
          </a:prstGeom>
          <a:noFill/>
        </p:spPr>
        <p:txBody>
          <a:bodyPr wrap="square" rtlCol="0">
            <a:spAutoFit/>
          </a:bodyPr>
          <a:lstStyle/>
          <a:p>
            <a:r>
              <a:rPr lang="en-US" dirty="0"/>
              <a:t>Resources: see slide deck on Preparing for the Academic Job Market on how to identify potential positions and submit application materials (link to these and other previous sessions on last slide)</a:t>
            </a:r>
          </a:p>
        </p:txBody>
      </p:sp>
    </p:spTree>
    <p:extLst>
      <p:ext uri="{BB962C8B-B14F-4D97-AF65-F5344CB8AC3E}">
        <p14:creationId xmlns:p14="http://schemas.microsoft.com/office/powerpoint/2010/main" val="2172937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92636-DD53-4643-B8A5-F03BEE05E9FF}"/>
              </a:ext>
            </a:extLst>
          </p:cNvPr>
          <p:cNvSpPr>
            <a:spLocks noGrp="1"/>
          </p:cNvSpPr>
          <p:nvPr>
            <p:ph type="title"/>
          </p:nvPr>
        </p:nvSpPr>
        <p:spPr/>
        <p:txBody>
          <a:bodyPr/>
          <a:lstStyle/>
          <a:p>
            <a:r>
              <a:rPr lang="en-US" b="1" dirty="0"/>
              <a:t>Overview of research position interview process</a:t>
            </a:r>
          </a:p>
        </p:txBody>
      </p:sp>
      <p:sp>
        <p:nvSpPr>
          <p:cNvPr id="3" name="Content Placeholder 2">
            <a:extLst>
              <a:ext uri="{FF2B5EF4-FFF2-40B4-BE49-F238E27FC236}">
                <a16:creationId xmlns:a16="http://schemas.microsoft.com/office/drawing/2014/main" id="{52F26B58-AB59-401A-8B35-B7C2772B95F2}"/>
              </a:ext>
            </a:extLst>
          </p:cNvPr>
          <p:cNvSpPr>
            <a:spLocks noGrp="1"/>
          </p:cNvSpPr>
          <p:nvPr>
            <p:ph idx="1"/>
          </p:nvPr>
        </p:nvSpPr>
        <p:spPr>
          <a:xfrm>
            <a:off x="1451579" y="2015732"/>
            <a:ext cx="9929594" cy="3450613"/>
          </a:xfrm>
        </p:spPr>
        <p:txBody>
          <a:bodyPr>
            <a:normAutofit/>
          </a:bodyPr>
          <a:lstStyle/>
          <a:p>
            <a:pPr marL="0" indent="0">
              <a:buNone/>
            </a:pPr>
            <a:r>
              <a:rPr lang="en-US" b="1" dirty="0"/>
              <a:t>Second round</a:t>
            </a:r>
          </a:p>
          <a:p>
            <a:r>
              <a:rPr lang="en-US" dirty="0"/>
              <a:t>Small group of finalists invited to give a research talk/presentation (typically 3-4 applicants)</a:t>
            </a:r>
          </a:p>
          <a:p>
            <a:pPr lvl="1"/>
            <a:r>
              <a:rPr lang="en-US" dirty="0"/>
              <a:t>For academic positions, typical to have 1-2 day schedule of meetings on campus (meet with faculty, students, administrators, etc.), and sometimes also do a teaching demonstration.</a:t>
            </a:r>
          </a:p>
          <a:p>
            <a:pPr lvl="1"/>
            <a:r>
              <a:rPr lang="en-US" dirty="0"/>
              <a:t>For non-academic positions, typical to have ½ day schedule of meetings at location or series of meetings spread out over series of days via videoconference. </a:t>
            </a:r>
          </a:p>
        </p:txBody>
      </p:sp>
    </p:spTree>
    <p:extLst>
      <p:ext uri="{BB962C8B-B14F-4D97-AF65-F5344CB8AC3E}">
        <p14:creationId xmlns:p14="http://schemas.microsoft.com/office/powerpoint/2010/main" val="2569157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sz="3200" b="1" dirty="0"/>
              <a:t>What to Expect</a:t>
            </a:r>
            <a:endParaRPr lang="en-US" b="1"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1"/>
            <a:ext cx="9603275" cy="4037749"/>
          </a:xfrm>
        </p:spPr>
        <p:txBody>
          <a:bodyPr>
            <a:normAutofit/>
          </a:bodyPr>
          <a:lstStyle/>
          <a:p>
            <a:pPr marL="0" indent="0">
              <a:buNone/>
            </a:pPr>
            <a:r>
              <a:rPr lang="en-US" sz="2200" dirty="0"/>
              <a:t>Format typically includes brief introductions of the search committee members, and then the bulk of the time taken up with asking you a set of predetermined questions that they will ask all the applicants, and a short time at the end reserved for you to ask them questions. </a:t>
            </a:r>
          </a:p>
          <a:p>
            <a:pPr marL="0" indent="0">
              <a:buNone/>
            </a:pPr>
            <a:r>
              <a:rPr lang="en-US" sz="2200" dirty="0"/>
              <a:t>Usually allocated for 30 minutes (sometimes up to 45 minutes). </a:t>
            </a:r>
          </a:p>
          <a:p>
            <a:r>
              <a:rPr lang="en-US" sz="2200" dirty="0"/>
              <a:t>Keep this timeframe in mind as you answer their questions (i.e. don’t take 5 minutes to answer a single question)</a:t>
            </a:r>
          </a:p>
          <a:p>
            <a:pPr marL="0" indent="0">
              <a:buNone/>
            </a:pPr>
            <a:endParaRPr lang="en-US" sz="2600" dirty="0"/>
          </a:p>
        </p:txBody>
      </p:sp>
    </p:spTree>
    <p:extLst>
      <p:ext uri="{BB962C8B-B14F-4D97-AF65-F5344CB8AC3E}">
        <p14:creationId xmlns:p14="http://schemas.microsoft.com/office/powerpoint/2010/main" val="2924124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sz="3200" b="1" dirty="0"/>
              <a:t>preparation</a:t>
            </a:r>
            <a:endParaRPr lang="en-US" b="1"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1"/>
            <a:ext cx="9603275" cy="4037749"/>
          </a:xfrm>
        </p:spPr>
        <p:txBody>
          <a:bodyPr>
            <a:normAutofit/>
          </a:bodyPr>
          <a:lstStyle/>
          <a:p>
            <a:pPr marL="0" indent="0">
              <a:buNone/>
            </a:pPr>
            <a:r>
              <a:rPr lang="en-US" dirty="0"/>
              <a:t>Identify 3-4 key points that you want to make sure that you highlight that you think are your strengths that speak to your fit and you being a strong candidate, and make sure that you work these 3-4 highlights into your answers to questions. </a:t>
            </a:r>
          </a:p>
          <a:p>
            <a:pPr marL="0" indent="0">
              <a:buNone/>
            </a:pPr>
            <a:endParaRPr lang="en-US" dirty="0"/>
          </a:p>
          <a:p>
            <a:pPr marL="0" indent="0">
              <a:buNone/>
            </a:pPr>
            <a:r>
              <a:rPr lang="en-US" dirty="0"/>
              <a:t>Outline bullet points or key points for common interview questions (see next slide). </a:t>
            </a:r>
          </a:p>
          <a:p>
            <a:pPr marL="0" indent="0">
              <a:buNone/>
            </a:pPr>
            <a:endParaRPr lang="en-US" dirty="0"/>
          </a:p>
          <a:p>
            <a:pPr marL="0" indent="0">
              <a:buNone/>
            </a:pPr>
            <a:r>
              <a:rPr lang="en-US" sz="2000" dirty="0"/>
              <a:t>Prepare a few questions that you want to ask them (this is your opportunity to learn more about the position and demonstrates your interest in the position).</a:t>
            </a:r>
          </a:p>
          <a:p>
            <a:pPr marL="0" indent="0">
              <a:buNone/>
            </a:pPr>
            <a:endParaRPr lang="en-US" dirty="0"/>
          </a:p>
        </p:txBody>
      </p:sp>
    </p:spTree>
    <p:extLst>
      <p:ext uri="{BB962C8B-B14F-4D97-AF65-F5344CB8AC3E}">
        <p14:creationId xmlns:p14="http://schemas.microsoft.com/office/powerpoint/2010/main" val="1553260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a:xfrm>
            <a:off x="1451579" y="795641"/>
            <a:ext cx="9603275" cy="1049235"/>
          </a:xfrm>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2"/>
            <a:ext cx="9973982" cy="3834652"/>
          </a:xfrm>
        </p:spPr>
        <p:txBody>
          <a:bodyPr>
            <a:normAutofit fontScale="92500" lnSpcReduction="20000"/>
          </a:bodyPr>
          <a:lstStyle/>
          <a:p>
            <a:pPr marL="0" indent="0">
              <a:buNone/>
            </a:pPr>
            <a:r>
              <a:rPr lang="en-US" b="1" u="sng" dirty="0"/>
              <a:t>General Research-Related</a:t>
            </a:r>
          </a:p>
          <a:p>
            <a:pPr marL="0" indent="0">
              <a:buNone/>
            </a:pPr>
            <a:r>
              <a:rPr lang="en-US" dirty="0"/>
              <a:t>Tell us about yourself and why you applied to work at ________ (or why you applied for this position specifically). </a:t>
            </a:r>
          </a:p>
          <a:p>
            <a:pPr marL="0" indent="0">
              <a:buNone/>
            </a:pPr>
            <a:r>
              <a:rPr lang="en-US" dirty="0"/>
              <a:t>	Alternative: Can you tell us a little bit about yourself and your research?</a:t>
            </a:r>
          </a:p>
          <a:p>
            <a:pPr marL="0" indent="0">
              <a:buNone/>
            </a:pPr>
            <a:r>
              <a:rPr lang="en-US" dirty="0"/>
              <a:t>	Alternative: Tell me about your background and what excites you about this position. </a:t>
            </a:r>
          </a:p>
          <a:p>
            <a:pPr marL="0" indent="0">
              <a:buNone/>
            </a:pPr>
            <a:r>
              <a:rPr lang="en-US" dirty="0"/>
              <a:t>How did you come to do the types of research that you do? </a:t>
            </a:r>
          </a:p>
          <a:p>
            <a:pPr marL="0" indent="0">
              <a:buNone/>
            </a:pPr>
            <a:r>
              <a:rPr lang="en-US" dirty="0"/>
              <a:t>	Alternative: What motivates you to do this type of research (or research in this area)?</a:t>
            </a:r>
          </a:p>
          <a:p>
            <a:pPr marL="0" indent="0">
              <a:buNone/>
            </a:pPr>
            <a:r>
              <a:rPr lang="en-US" dirty="0"/>
              <a:t>What excites you about your research? </a:t>
            </a:r>
          </a:p>
          <a:p>
            <a:pPr marL="0" indent="0">
              <a:buNone/>
            </a:pPr>
            <a:r>
              <a:rPr lang="en-US" dirty="0"/>
              <a:t>How would you describe the significance or impact of your research?  </a:t>
            </a:r>
          </a:p>
          <a:p>
            <a:endParaRPr lang="en-US" dirty="0"/>
          </a:p>
          <a:p>
            <a:endParaRPr lang="en-US" dirty="0"/>
          </a:p>
        </p:txBody>
      </p:sp>
    </p:spTree>
    <p:extLst>
      <p:ext uri="{BB962C8B-B14F-4D97-AF65-F5344CB8AC3E}">
        <p14:creationId xmlns:p14="http://schemas.microsoft.com/office/powerpoint/2010/main" val="2719054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2015731"/>
            <a:ext cx="10240312" cy="4037749"/>
          </a:xfrm>
        </p:spPr>
        <p:txBody>
          <a:bodyPr>
            <a:normAutofit lnSpcReduction="10000"/>
          </a:bodyPr>
          <a:lstStyle/>
          <a:p>
            <a:pPr marL="0" indent="0">
              <a:buNone/>
            </a:pPr>
            <a:r>
              <a:rPr lang="en-US" b="1" u="sng" dirty="0"/>
              <a:t>Research-Related: Position-Specific</a:t>
            </a:r>
          </a:p>
          <a:p>
            <a:pPr marL="0" indent="0">
              <a:buNone/>
            </a:pPr>
            <a:r>
              <a:rPr lang="en-US" dirty="0"/>
              <a:t>As you can see from the job posting for this position, the successful candidate will be expected to contribute to the advancement of knowledge in the areas of x, y, and z. Please tell us how your research will contribute to these areas.</a:t>
            </a:r>
          </a:p>
          <a:p>
            <a:pPr marL="0" indent="0">
              <a:buNone/>
            </a:pPr>
            <a:r>
              <a:rPr lang="en-US" dirty="0"/>
              <a:t>	Follow-up: How do you see your research complementing other focus areas in our 	department? </a:t>
            </a:r>
          </a:p>
          <a:p>
            <a:pPr marL="0" indent="0">
              <a:buNone/>
            </a:pPr>
            <a:r>
              <a:rPr lang="en-US" dirty="0"/>
              <a:t>	Alternative: Can you tell us about how your research and/or research experience relate 	to these areas/this type of work? </a:t>
            </a:r>
          </a:p>
          <a:p>
            <a:pPr marL="0" indent="0">
              <a:buNone/>
            </a:pPr>
            <a:r>
              <a:rPr lang="en-US" dirty="0"/>
              <a:t>	Alternative: What kinds of insights from your own research might you bring to the work 	we do at _______?</a:t>
            </a:r>
          </a:p>
          <a:p>
            <a:endParaRPr lang="en-US" dirty="0"/>
          </a:p>
          <a:p>
            <a:endParaRPr lang="en-US" dirty="0"/>
          </a:p>
        </p:txBody>
      </p:sp>
    </p:spTree>
    <p:extLst>
      <p:ext uri="{BB962C8B-B14F-4D97-AF65-F5344CB8AC3E}">
        <p14:creationId xmlns:p14="http://schemas.microsoft.com/office/powerpoint/2010/main" val="1238500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53CB5-91D2-4965-AD27-4962BBCCA50D}"/>
              </a:ext>
            </a:extLst>
          </p:cNvPr>
          <p:cNvSpPr>
            <a:spLocks noGrp="1"/>
          </p:cNvSpPr>
          <p:nvPr>
            <p:ph type="title"/>
          </p:nvPr>
        </p:nvSpPr>
        <p:spPr/>
        <p:txBody>
          <a:bodyPr/>
          <a:lstStyle/>
          <a:p>
            <a:r>
              <a:rPr lang="en-US" dirty="0"/>
              <a:t>Preliminary (Zoom)</a:t>
            </a:r>
            <a:r>
              <a:rPr lang="en-US" sz="3200" dirty="0"/>
              <a:t> interviews: </a:t>
            </a:r>
            <a:br>
              <a:rPr lang="en-US" sz="3200" dirty="0"/>
            </a:br>
            <a:r>
              <a:rPr lang="en-US" b="1" dirty="0"/>
              <a:t>common questions</a:t>
            </a:r>
            <a:endParaRPr lang="en-US" dirty="0"/>
          </a:p>
        </p:txBody>
      </p:sp>
      <p:sp>
        <p:nvSpPr>
          <p:cNvPr id="3" name="Content Placeholder 2">
            <a:extLst>
              <a:ext uri="{FF2B5EF4-FFF2-40B4-BE49-F238E27FC236}">
                <a16:creationId xmlns:a16="http://schemas.microsoft.com/office/drawing/2014/main" id="{2FC3BD68-1849-46CD-9878-F0D8A4B14456}"/>
              </a:ext>
            </a:extLst>
          </p:cNvPr>
          <p:cNvSpPr>
            <a:spLocks noGrp="1"/>
          </p:cNvSpPr>
          <p:nvPr>
            <p:ph idx="1"/>
          </p:nvPr>
        </p:nvSpPr>
        <p:spPr>
          <a:xfrm>
            <a:off x="1451579" y="1853754"/>
            <a:ext cx="10240312" cy="4287415"/>
          </a:xfrm>
        </p:spPr>
        <p:txBody>
          <a:bodyPr>
            <a:normAutofit/>
          </a:bodyPr>
          <a:lstStyle/>
          <a:p>
            <a:pPr marL="0" indent="0">
              <a:buNone/>
            </a:pPr>
            <a:r>
              <a:rPr lang="en-US" b="1" u="sng" dirty="0"/>
              <a:t>Research-Related: Experience/Skill-Specific</a:t>
            </a:r>
          </a:p>
          <a:p>
            <a:pPr marL="0" indent="0">
              <a:buNone/>
            </a:pPr>
            <a:r>
              <a:rPr lang="en-US" dirty="0"/>
              <a:t>Walk us through your job market paper (writing sample that you submitted); and follow-up questions on specific methodological aspects of the piece (data, methods, etc.).  </a:t>
            </a:r>
          </a:p>
          <a:p>
            <a:pPr marL="0" indent="0">
              <a:buNone/>
            </a:pPr>
            <a:r>
              <a:rPr lang="en-US" dirty="0"/>
              <a:t>What experiences do you have working with data? Qualitative data? Large data sets or big data?</a:t>
            </a:r>
          </a:p>
          <a:p>
            <a:pPr marL="0" indent="0">
              <a:buNone/>
            </a:pPr>
            <a:r>
              <a:rPr lang="en-US" dirty="0"/>
              <a:t> What is your experience with quantitative methods? qualitative methods? </a:t>
            </a:r>
          </a:p>
          <a:p>
            <a:pPr marL="0" indent="0">
              <a:buNone/>
            </a:pPr>
            <a:r>
              <a:rPr lang="en-US" dirty="0"/>
              <a:t>What is your experiences with different statistical software and analysis packages (e.g., Stata, R SPSS, SAS, Java, </a:t>
            </a:r>
            <a:r>
              <a:rPr lang="en-US" dirty="0" err="1"/>
              <a:t>Nvivo</a:t>
            </a:r>
            <a:r>
              <a:rPr lang="en-US" dirty="0"/>
              <a:t>, etc.)?</a:t>
            </a:r>
          </a:p>
          <a:p>
            <a:pPr marL="0" indent="0">
              <a:buNone/>
            </a:pPr>
            <a:r>
              <a:rPr lang="en-US" dirty="0"/>
              <a:t>What experience do you have with technical documentation and specifications – using them and/or writing them?   </a:t>
            </a:r>
          </a:p>
          <a:p>
            <a:endParaRPr lang="en-US" dirty="0"/>
          </a:p>
          <a:p>
            <a:endParaRPr lang="en-US" dirty="0"/>
          </a:p>
        </p:txBody>
      </p:sp>
    </p:spTree>
    <p:extLst>
      <p:ext uri="{BB962C8B-B14F-4D97-AF65-F5344CB8AC3E}">
        <p14:creationId xmlns:p14="http://schemas.microsoft.com/office/powerpoint/2010/main" val="216325446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46B73CBF387D489FC0114B5AB0FE38" ma:contentTypeVersion="10" ma:contentTypeDescription="Create a new document." ma:contentTypeScope="" ma:versionID="8e6afb68e91e6d5c79164c70002f599b">
  <xsd:schema xmlns:xsd="http://www.w3.org/2001/XMLSchema" xmlns:xs="http://www.w3.org/2001/XMLSchema" xmlns:p="http://schemas.microsoft.com/office/2006/metadata/properties" xmlns:ns3="43022a01-b7a9-4ed8-9f3b-6192a9ff9cf0" targetNamespace="http://schemas.microsoft.com/office/2006/metadata/properties" ma:root="true" ma:fieldsID="2f7f92fd37201961a8e4789412156909" ns3:_="">
    <xsd:import namespace="43022a01-b7a9-4ed8-9f3b-6192a9ff9cf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022a01-b7a9-4ed8-9f3b-6192a9ff9c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A0CF14-A9A0-49ED-B937-471CBB7D5913}">
  <ds:schemaRefs>
    <ds:schemaRef ds:uri="http://schemas.microsoft.com/sharepoint/v3/contenttype/forms"/>
  </ds:schemaRefs>
</ds:datastoreItem>
</file>

<file path=customXml/itemProps2.xml><?xml version="1.0" encoding="utf-8"?>
<ds:datastoreItem xmlns:ds="http://schemas.openxmlformats.org/officeDocument/2006/customXml" ds:itemID="{42A4897F-0E40-4FAE-B97A-DB15CE89A259}">
  <ds:schemaRefs>
    <ds:schemaRef ds:uri="http://schemas.microsoft.com/office/2006/metadata/properties"/>
    <ds:schemaRef ds:uri="http://schemas.microsoft.com/office/infopath/2007/PartnerControls"/>
    <ds:schemaRef ds:uri="http://www.w3.org/XML/1998/namespace"/>
    <ds:schemaRef ds:uri="http://purl.org/dc/dcmitype/"/>
    <ds:schemaRef ds:uri="http://schemas.microsoft.com/office/2006/documentManagement/types"/>
    <ds:schemaRef ds:uri="43022a01-b7a9-4ed8-9f3b-6192a9ff9cf0"/>
    <ds:schemaRef ds:uri="http://schemas.openxmlformats.org/package/2006/metadata/core-properties"/>
    <ds:schemaRef ds:uri="http://purl.org/dc/terms/"/>
    <ds:schemaRef ds:uri="http://purl.org/dc/elements/1.1/"/>
  </ds:schemaRefs>
</ds:datastoreItem>
</file>

<file path=customXml/itemProps3.xml><?xml version="1.0" encoding="utf-8"?>
<ds:datastoreItem xmlns:ds="http://schemas.openxmlformats.org/officeDocument/2006/customXml" ds:itemID="{893A863D-0FEA-4C1E-A951-408B6235CE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022a01-b7a9-4ed8-9f3b-6192a9ff9c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456</TotalTime>
  <Words>2067</Words>
  <Application>Microsoft Office PowerPoint</Application>
  <PresentationFormat>Widescreen</PresentationFormat>
  <Paragraphs>156</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Gill Sans MT</vt:lpstr>
      <vt:lpstr>Gallery</vt:lpstr>
      <vt:lpstr>Preparing for interviews: research positions</vt:lpstr>
      <vt:lpstr>Agenda</vt:lpstr>
      <vt:lpstr>Overview of research position interview process</vt:lpstr>
      <vt:lpstr>Overview of research position interview process</vt:lpstr>
      <vt:lpstr>Preliminary (Zoom) interviews:  What to Expect</vt:lpstr>
      <vt:lpstr>Preliminary (Zoom) interviews:  preparation</vt:lpstr>
      <vt:lpstr>Preliminary (Zoom) interviews:  common questions</vt:lpstr>
      <vt:lpstr>Preliminary (Zoom) interviews:  common questions</vt:lpstr>
      <vt:lpstr>Preliminary (Zoom) interviews:  common questions</vt:lpstr>
      <vt:lpstr>Preliminary (Zoom) interviews:  common questions</vt:lpstr>
      <vt:lpstr>Preliminary (Zoom) interviews:  common questions</vt:lpstr>
      <vt:lpstr>Preliminary (Zoom) interviews:  common questions</vt:lpstr>
      <vt:lpstr>Preliminary (Zoom) interviews:  common questions</vt:lpstr>
      <vt:lpstr>Preliminary (Zoom) interviews:  common questions</vt:lpstr>
      <vt:lpstr>Preliminary (Zoom) interviews:  potential questions about position</vt:lpstr>
      <vt:lpstr>Preliminary (Zoom) interviews:  follow up</vt:lpstr>
      <vt:lpstr>Finalist visits or Campus visits:  What to expect</vt:lpstr>
      <vt:lpstr>Research presentation/Job talks:  What to expect</vt:lpstr>
      <vt:lpstr>Research presentation/Job talks:  What to expect</vt:lpstr>
      <vt:lpstr>Research presentation/Job talks: Preparation</vt:lpstr>
      <vt:lpstr>Research presentation/Job talks: Preparation</vt:lpstr>
      <vt:lpstr>Research presentation/Job talks: Preparation</vt:lpstr>
      <vt:lpstr>Questions?</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publishing</dc:title>
  <dc:creator>Hughes, Cresean</dc:creator>
  <cp:lastModifiedBy>Bruch, Sarah</cp:lastModifiedBy>
  <cp:revision>5</cp:revision>
  <cp:lastPrinted>2021-10-07T19:16:53Z</cp:lastPrinted>
  <dcterms:created xsi:type="dcterms:W3CDTF">2021-03-04T07:00:29Z</dcterms:created>
  <dcterms:modified xsi:type="dcterms:W3CDTF">2023-04-20T16:00:29Z</dcterms:modified>
</cp:coreProperties>
</file>